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55"/>
  </p:notesMasterIdLst>
  <p:sldIdLst>
    <p:sldId id="274" r:id="rId5"/>
    <p:sldId id="473" r:id="rId6"/>
    <p:sldId id="474" r:id="rId7"/>
    <p:sldId id="475" r:id="rId8"/>
    <p:sldId id="476" r:id="rId9"/>
    <p:sldId id="478" r:id="rId10"/>
    <p:sldId id="479" r:id="rId11"/>
    <p:sldId id="480" r:id="rId12"/>
    <p:sldId id="482" r:id="rId13"/>
    <p:sldId id="483" r:id="rId14"/>
    <p:sldId id="484" r:id="rId15"/>
    <p:sldId id="485" r:id="rId16"/>
    <p:sldId id="486" r:id="rId17"/>
    <p:sldId id="487" r:id="rId18"/>
    <p:sldId id="489" r:id="rId19"/>
    <p:sldId id="490" r:id="rId20"/>
    <p:sldId id="491" r:id="rId21"/>
    <p:sldId id="492" r:id="rId22"/>
    <p:sldId id="493" r:id="rId23"/>
    <p:sldId id="494" r:id="rId24"/>
    <p:sldId id="495" r:id="rId25"/>
    <p:sldId id="496" r:id="rId26"/>
    <p:sldId id="497" r:id="rId27"/>
    <p:sldId id="498" r:id="rId28"/>
    <p:sldId id="500" r:id="rId29"/>
    <p:sldId id="499" r:id="rId30"/>
    <p:sldId id="501" r:id="rId31"/>
    <p:sldId id="502" r:id="rId32"/>
    <p:sldId id="503" r:id="rId33"/>
    <p:sldId id="504" r:id="rId34"/>
    <p:sldId id="505" r:id="rId35"/>
    <p:sldId id="506" r:id="rId36"/>
    <p:sldId id="507" r:id="rId37"/>
    <p:sldId id="508" r:id="rId38"/>
    <p:sldId id="509" r:id="rId39"/>
    <p:sldId id="510" r:id="rId40"/>
    <p:sldId id="513" r:id="rId41"/>
    <p:sldId id="512" r:id="rId42"/>
    <p:sldId id="515" r:id="rId43"/>
    <p:sldId id="514" r:id="rId44"/>
    <p:sldId id="516" r:id="rId45"/>
    <p:sldId id="517" r:id="rId46"/>
    <p:sldId id="518" r:id="rId47"/>
    <p:sldId id="519" r:id="rId48"/>
    <p:sldId id="520" r:id="rId49"/>
    <p:sldId id="524" r:id="rId50"/>
    <p:sldId id="522" r:id="rId51"/>
    <p:sldId id="521" r:id="rId52"/>
    <p:sldId id="523" r:id="rId53"/>
    <p:sldId id="511" r:id="rId5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592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127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theme" Target="theme/theme1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viewProps" Target="view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i-FI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684EC1-37F7-4213-AF92-0DB257ACFCB4}" type="datetimeFigureOut">
              <a:rPr lang="fi-FI" smtClean="0"/>
              <a:t>23.10.2019</a:t>
            </a:fld>
            <a:endParaRPr lang="fi-FI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i-FI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i-FI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B40074-FF95-4BD9-9160-42A3679388F7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2962878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01217" y="4105462"/>
            <a:ext cx="8350898" cy="429209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2000" b="1" i="1">
                <a:solidFill>
                  <a:schemeClr val="tx1"/>
                </a:solidFill>
                <a:latin typeface="Corbel" panose="020B05030202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1696" y="1885822"/>
            <a:ext cx="5360605" cy="2042375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251520" y="5822028"/>
            <a:ext cx="864096" cy="847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pic>
        <p:nvPicPr>
          <p:cNvPr id="5" name="Kuva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357" y="5839156"/>
            <a:ext cx="673203" cy="762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7892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tsikko ja sisältö / OPETU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331236" y="457200"/>
            <a:ext cx="8262258" cy="64546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800" b="1">
                <a:solidFill>
                  <a:schemeClr val="bg1"/>
                </a:solidFill>
                <a:latin typeface="Corbel" panose="020B0503020204020204" pitchFamily="34" charset="0"/>
              </a:defRPr>
            </a:lvl1pPr>
          </a:lstStyle>
          <a:p>
            <a:r>
              <a:rPr lang="en-US" dirty="0" err="1"/>
              <a:t>Otsikko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sz="half" idx="1"/>
          </p:nvPr>
        </p:nvSpPr>
        <p:spPr>
          <a:xfrm>
            <a:off x="331236" y="1368425"/>
            <a:ext cx="4697964" cy="51350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Corbel" panose="020B0503020204020204" pitchFamily="34" charset="0"/>
              </a:defRPr>
            </a:lvl1pPr>
            <a:lvl2pPr algn="l">
              <a:defRPr>
                <a:latin typeface="Corbel" panose="020B0503020204020204" pitchFamily="34" charset="0"/>
              </a:defRPr>
            </a:lvl2pPr>
            <a:lvl3pPr algn="l">
              <a:defRPr>
                <a:latin typeface="Corbel" panose="020B0503020204020204" pitchFamily="34" charset="0"/>
              </a:defRPr>
            </a:lvl3pPr>
            <a:lvl4pPr algn="l">
              <a:defRPr>
                <a:latin typeface="Corbel" panose="020B0503020204020204" pitchFamily="34" charset="0"/>
              </a:defRPr>
            </a:lvl4pPr>
            <a:lvl5pPr algn="l">
              <a:defRPr>
                <a:latin typeface="Corbel" panose="020B0503020204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0784413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V otsikko ja sisältö /TYTTÖ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331236" y="457200"/>
            <a:ext cx="8262258" cy="64546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800" b="1">
                <a:solidFill>
                  <a:schemeClr val="bg1"/>
                </a:solidFill>
                <a:latin typeface="Corbel" panose="020B0503020204020204" pitchFamily="34" charset="0"/>
              </a:defRPr>
            </a:lvl1pPr>
          </a:lstStyle>
          <a:p>
            <a:r>
              <a:rPr lang="en-US" dirty="0" err="1"/>
              <a:t>Otsikko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sz="half" idx="1"/>
          </p:nvPr>
        </p:nvSpPr>
        <p:spPr>
          <a:xfrm>
            <a:off x="3200400" y="1368425"/>
            <a:ext cx="5393093" cy="51350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Corbel" panose="020B0503020204020204" pitchFamily="34" charset="0"/>
              </a:defRPr>
            </a:lvl1pPr>
            <a:lvl2pPr algn="l">
              <a:defRPr>
                <a:latin typeface="Corbel" panose="020B0503020204020204" pitchFamily="34" charset="0"/>
              </a:defRPr>
            </a:lvl2pPr>
            <a:lvl3pPr algn="l">
              <a:defRPr>
                <a:latin typeface="Corbel" panose="020B0503020204020204" pitchFamily="34" charset="0"/>
              </a:defRPr>
            </a:lvl3pPr>
            <a:lvl4pPr algn="l">
              <a:defRPr>
                <a:latin typeface="Corbel" panose="020B0503020204020204" pitchFamily="34" charset="0"/>
              </a:defRPr>
            </a:lvl4pPr>
            <a:lvl5pPr algn="l">
              <a:defRPr>
                <a:latin typeface="Corbel" panose="020B0503020204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8257737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V Otsikko ja sisältö / KARTT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331236" y="457200"/>
            <a:ext cx="8262258" cy="64546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800" b="1">
                <a:solidFill>
                  <a:schemeClr val="bg1"/>
                </a:solidFill>
                <a:latin typeface="Corbel" panose="020B0503020204020204" pitchFamily="34" charset="0"/>
              </a:defRPr>
            </a:lvl1pPr>
          </a:lstStyle>
          <a:p>
            <a:r>
              <a:rPr lang="en-US" dirty="0" err="1"/>
              <a:t>Otsikko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half" idx="1"/>
          </p:nvPr>
        </p:nvSpPr>
        <p:spPr>
          <a:xfrm>
            <a:off x="331236" y="1368425"/>
            <a:ext cx="8262258" cy="51350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Corbel" panose="020B0503020204020204" pitchFamily="34" charset="0"/>
              </a:defRPr>
            </a:lvl1pPr>
            <a:lvl2pPr algn="l">
              <a:defRPr>
                <a:latin typeface="Corbel" panose="020B0503020204020204" pitchFamily="34" charset="0"/>
              </a:defRPr>
            </a:lvl2pPr>
            <a:lvl3pPr algn="l">
              <a:defRPr>
                <a:latin typeface="Corbel" panose="020B0503020204020204" pitchFamily="34" charset="0"/>
              </a:defRPr>
            </a:lvl3pPr>
            <a:lvl4pPr algn="l">
              <a:defRPr>
                <a:latin typeface="Corbel" panose="020B0503020204020204" pitchFamily="34" charset="0"/>
              </a:defRPr>
            </a:lvl4pPr>
            <a:lvl5pPr algn="l">
              <a:defRPr>
                <a:latin typeface="Corbel" panose="020B0503020204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7656723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petu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59806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urella sydämellä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751476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rtt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331236" y="457200"/>
            <a:ext cx="8262258" cy="64546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800" b="1">
                <a:solidFill>
                  <a:schemeClr val="bg1"/>
                </a:solidFill>
                <a:latin typeface="Corbel" panose="020B0503020204020204" pitchFamily="34" charset="0"/>
              </a:defRPr>
            </a:lvl1pPr>
          </a:lstStyle>
          <a:p>
            <a:r>
              <a:rPr lang="en-US" dirty="0" err="1"/>
              <a:t>Otsikko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11721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tsikko ja sisält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31236" y="457200"/>
            <a:ext cx="8262258" cy="64546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800" b="1">
                <a:solidFill>
                  <a:schemeClr val="bg1"/>
                </a:solidFill>
                <a:latin typeface="Corbel" panose="020B0503020204020204" pitchFamily="34" charset="0"/>
              </a:defRPr>
            </a:lvl1pPr>
          </a:lstStyle>
          <a:p>
            <a:r>
              <a:rPr lang="en-US" dirty="0" err="1"/>
              <a:t>Otsikko</a:t>
            </a:r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sz="half" idx="1"/>
          </p:nvPr>
        </p:nvSpPr>
        <p:spPr>
          <a:xfrm>
            <a:off x="331236" y="1368425"/>
            <a:ext cx="8262258" cy="51350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Corbel" panose="020B0503020204020204" pitchFamily="34" charset="0"/>
              </a:defRPr>
            </a:lvl1pPr>
            <a:lvl2pPr algn="l">
              <a:defRPr>
                <a:latin typeface="Corbel" panose="020B0503020204020204" pitchFamily="34" charset="0"/>
              </a:defRPr>
            </a:lvl2pPr>
            <a:lvl3pPr algn="l">
              <a:defRPr>
                <a:latin typeface="Corbel" panose="020B0503020204020204" pitchFamily="34" charset="0"/>
              </a:defRPr>
            </a:lvl3pPr>
            <a:lvl4pPr algn="l">
              <a:defRPr>
                <a:latin typeface="Corbel" panose="020B0503020204020204" pitchFamily="34" charset="0"/>
              </a:defRPr>
            </a:lvl4pPr>
            <a:lvl5pPr algn="l">
              <a:defRPr>
                <a:latin typeface="Corbel" panose="020B0503020204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5218981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tsikko ja 2 sisältö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1236" y="1368425"/>
            <a:ext cx="3886200" cy="51350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Corbel" panose="020B0503020204020204" pitchFamily="34" charset="0"/>
              </a:defRPr>
            </a:lvl1pPr>
            <a:lvl2pPr algn="l">
              <a:defRPr>
                <a:latin typeface="Corbel" panose="020B0503020204020204" pitchFamily="34" charset="0"/>
              </a:defRPr>
            </a:lvl2pPr>
            <a:lvl3pPr algn="l">
              <a:defRPr>
                <a:latin typeface="Corbel" panose="020B0503020204020204" pitchFamily="34" charset="0"/>
              </a:defRPr>
            </a:lvl3pPr>
            <a:lvl4pPr algn="l">
              <a:defRPr>
                <a:latin typeface="Corbel" panose="020B0503020204020204" pitchFamily="34" charset="0"/>
              </a:defRPr>
            </a:lvl4pPr>
            <a:lvl5pPr algn="l">
              <a:defRPr>
                <a:latin typeface="Corbel" panose="020B0503020204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62364" y="1368424"/>
            <a:ext cx="4131129" cy="51350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Corbel" panose="020B0503020204020204" pitchFamily="34" charset="0"/>
              </a:defRPr>
            </a:lvl1pPr>
            <a:lvl2pPr algn="l">
              <a:defRPr>
                <a:latin typeface="Corbel" panose="020B0503020204020204" pitchFamily="34" charset="0"/>
              </a:defRPr>
            </a:lvl2pPr>
            <a:lvl3pPr algn="l">
              <a:defRPr>
                <a:latin typeface="Corbel" panose="020B0503020204020204" pitchFamily="34" charset="0"/>
              </a:defRPr>
            </a:lvl3pPr>
            <a:lvl4pPr algn="l">
              <a:defRPr>
                <a:latin typeface="Corbel" panose="020B0503020204020204" pitchFamily="34" charset="0"/>
              </a:defRPr>
            </a:lvl4pPr>
            <a:lvl5pPr algn="l">
              <a:defRPr>
                <a:latin typeface="Corbel" panose="020B0503020204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331236" y="457200"/>
            <a:ext cx="8262258" cy="64546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800" b="1">
                <a:solidFill>
                  <a:schemeClr val="bg1"/>
                </a:solidFill>
                <a:latin typeface="Corbel" panose="020B0503020204020204" pitchFamily="34" charset="0"/>
              </a:defRPr>
            </a:lvl1pPr>
          </a:lstStyle>
          <a:p>
            <a:r>
              <a:rPr lang="en-US" dirty="0" err="1"/>
              <a:t>Otsikko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3279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tsikko ja 3 sisältö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1236" y="1368425"/>
            <a:ext cx="3886200" cy="235448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Corbel" panose="020B0503020204020204" pitchFamily="34" charset="0"/>
              </a:defRPr>
            </a:lvl1pPr>
            <a:lvl2pPr algn="l">
              <a:defRPr>
                <a:latin typeface="Corbel" panose="020B0503020204020204" pitchFamily="34" charset="0"/>
              </a:defRPr>
            </a:lvl2pPr>
            <a:lvl3pPr algn="l">
              <a:defRPr>
                <a:latin typeface="Corbel" panose="020B0503020204020204" pitchFamily="34" charset="0"/>
              </a:defRPr>
            </a:lvl3pPr>
            <a:lvl4pPr algn="l">
              <a:defRPr>
                <a:latin typeface="Corbel" panose="020B0503020204020204" pitchFamily="34" charset="0"/>
              </a:defRPr>
            </a:lvl4pPr>
            <a:lvl5pPr algn="l">
              <a:defRPr>
                <a:latin typeface="Corbel" panose="020B0503020204020204" pitchFamily="34" charset="0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62364" y="1368424"/>
            <a:ext cx="4131129" cy="51350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Corbel" panose="020B0503020204020204" pitchFamily="34" charset="0"/>
              </a:defRPr>
            </a:lvl1pPr>
            <a:lvl2pPr algn="l">
              <a:defRPr>
                <a:latin typeface="Corbel" panose="020B0503020204020204" pitchFamily="34" charset="0"/>
              </a:defRPr>
            </a:lvl2pPr>
            <a:lvl3pPr algn="l">
              <a:defRPr>
                <a:latin typeface="Corbel" panose="020B0503020204020204" pitchFamily="34" charset="0"/>
              </a:defRPr>
            </a:lvl3pPr>
            <a:lvl4pPr algn="l">
              <a:defRPr>
                <a:latin typeface="Corbel" panose="020B0503020204020204" pitchFamily="34" charset="0"/>
              </a:defRPr>
            </a:lvl4pPr>
            <a:lvl5pPr algn="l">
              <a:defRPr>
                <a:latin typeface="Corbel" panose="020B0503020204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331236" y="457200"/>
            <a:ext cx="8262258" cy="64546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800" b="1">
                <a:solidFill>
                  <a:schemeClr val="bg1"/>
                </a:solidFill>
                <a:latin typeface="Corbel" panose="020B0503020204020204" pitchFamily="34" charset="0"/>
              </a:defRPr>
            </a:lvl1pPr>
          </a:lstStyle>
          <a:p>
            <a:r>
              <a:rPr lang="en-US" dirty="0" err="1"/>
              <a:t>Otsikko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half" idx="10"/>
          </p:nvPr>
        </p:nvSpPr>
        <p:spPr>
          <a:xfrm>
            <a:off x="331236" y="3900196"/>
            <a:ext cx="3886200" cy="260324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Corbel" panose="020B0503020204020204" pitchFamily="34" charset="0"/>
              </a:defRPr>
            </a:lvl1pPr>
            <a:lvl2pPr algn="l">
              <a:defRPr>
                <a:latin typeface="Corbel" panose="020B0503020204020204" pitchFamily="34" charset="0"/>
              </a:defRPr>
            </a:lvl2pPr>
            <a:lvl3pPr algn="l">
              <a:defRPr>
                <a:latin typeface="Corbel" panose="020B0503020204020204" pitchFamily="34" charset="0"/>
              </a:defRPr>
            </a:lvl3pPr>
            <a:lvl4pPr algn="l">
              <a:defRPr>
                <a:latin typeface="Corbel" panose="020B0503020204020204" pitchFamily="34" charset="0"/>
              </a:defRPr>
            </a:lvl4pPr>
            <a:lvl5pPr algn="l">
              <a:defRPr>
                <a:latin typeface="Corbel" panose="020B0503020204020204" pitchFamily="34" charset="0"/>
              </a:defRPr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9306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yhjä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sz="half" idx="1"/>
          </p:nvPr>
        </p:nvSpPr>
        <p:spPr>
          <a:xfrm>
            <a:off x="331235" y="261257"/>
            <a:ext cx="8486193" cy="627950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Corbel" panose="020B0503020204020204" pitchFamily="34" charset="0"/>
              </a:defRPr>
            </a:lvl1pPr>
            <a:lvl2pPr algn="l">
              <a:defRPr>
                <a:latin typeface="Corbel" panose="020B0503020204020204" pitchFamily="34" charset="0"/>
              </a:defRPr>
            </a:lvl2pPr>
            <a:lvl3pPr algn="l">
              <a:defRPr>
                <a:latin typeface="Corbel" panose="020B0503020204020204" pitchFamily="34" charset="0"/>
              </a:defRPr>
            </a:lvl3pPr>
            <a:lvl4pPr algn="l">
              <a:defRPr>
                <a:latin typeface="Corbel" panose="020B0503020204020204" pitchFamily="34" charset="0"/>
              </a:defRPr>
            </a:lvl4pPr>
            <a:lvl5pPr algn="l">
              <a:defRPr>
                <a:latin typeface="Corbel" panose="020B0503020204020204" pitchFamily="34" charset="0"/>
              </a:defRPr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29207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tsikko ja sisältö / TYTTÖ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331236" y="457200"/>
            <a:ext cx="8262258" cy="64546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800" b="1">
                <a:solidFill>
                  <a:schemeClr val="bg1"/>
                </a:solidFill>
                <a:latin typeface="Corbel" panose="020B0503020204020204" pitchFamily="34" charset="0"/>
              </a:defRPr>
            </a:lvl1pPr>
          </a:lstStyle>
          <a:p>
            <a:r>
              <a:rPr lang="en-US" dirty="0" err="1"/>
              <a:t>Otsikko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sz="half" idx="1"/>
          </p:nvPr>
        </p:nvSpPr>
        <p:spPr>
          <a:xfrm>
            <a:off x="331236" y="1368425"/>
            <a:ext cx="4697964" cy="51350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Corbel" panose="020B0503020204020204" pitchFamily="34" charset="0"/>
              </a:defRPr>
            </a:lvl1pPr>
            <a:lvl2pPr algn="l">
              <a:defRPr>
                <a:latin typeface="Corbel" panose="020B0503020204020204" pitchFamily="34" charset="0"/>
              </a:defRPr>
            </a:lvl2pPr>
            <a:lvl3pPr algn="l">
              <a:defRPr>
                <a:latin typeface="Corbel" panose="020B0503020204020204" pitchFamily="34" charset="0"/>
              </a:defRPr>
            </a:lvl3pPr>
            <a:lvl4pPr algn="l">
              <a:defRPr>
                <a:latin typeface="Corbel" panose="020B0503020204020204" pitchFamily="34" charset="0"/>
              </a:defRPr>
            </a:lvl4pPr>
            <a:lvl5pPr algn="l">
              <a:defRPr>
                <a:latin typeface="Corbel" panose="020B0503020204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6264793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tsikko ja sisältö / LABORANTTI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331236" y="457200"/>
            <a:ext cx="8262258" cy="64546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800" b="1">
                <a:solidFill>
                  <a:schemeClr val="bg1"/>
                </a:solidFill>
                <a:latin typeface="Corbel" panose="020B0503020204020204" pitchFamily="34" charset="0"/>
              </a:defRPr>
            </a:lvl1pPr>
          </a:lstStyle>
          <a:p>
            <a:r>
              <a:rPr lang="en-US" dirty="0" err="1"/>
              <a:t>Otsikko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sz="half" idx="1"/>
          </p:nvPr>
        </p:nvSpPr>
        <p:spPr>
          <a:xfrm>
            <a:off x="4226766" y="1368425"/>
            <a:ext cx="4366727" cy="51350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Corbel" panose="020B0503020204020204" pitchFamily="34" charset="0"/>
              </a:defRPr>
            </a:lvl1pPr>
            <a:lvl2pPr algn="l">
              <a:defRPr>
                <a:latin typeface="Corbel" panose="020B0503020204020204" pitchFamily="34" charset="0"/>
              </a:defRPr>
            </a:lvl2pPr>
            <a:lvl3pPr algn="l">
              <a:defRPr>
                <a:latin typeface="Corbel" panose="020B0503020204020204" pitchFamily="34" charset="0"/>
              </a:defRPr>
            </a:lvl3pPr>
            <a:lvl4pPr algn="l">
              <a:defRPr>
                <a:latin typeface="Corbel" panose="020B0503020204020204" pitchFamily="34" charset="0"/>
              </a:defRPr>
            </a:lvl4pPr>
            <a:lvl5pPr algn="l">
              <a:defRPr>
                <a:latin typeface="Corbel" panose="020B0503020204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7892134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691050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7" r:id="rId2"/>
    <p:sldLayoutId id="2147483695" r:id="rId3"/>
    <p:sldLayoutId id="2147483675" r:id="rId4"/>
    <p:sldLayoutId id="2147483664" r:id="rId5"/>
    <p:sldLayoutId id="2147483674" r:id="rId6"/>
    <p:sldLayoutId id="2147483673" r:id="rId7"/>
    <p:sldLayoutId id="2147483678" r:id="rId8"/>
    <p:sldLayoutId id="2147483680" r:id="rId9"/>
    <p:sldLayoutId id="2147483681" r:id="rId10"/>
    <p:sldLayoutId id="2147483696" r:id="rId11"/>
    <p:sldLayoutId id="2147483679" r:id="rId12"/>
    <p:sldLayoutId id="2147483697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1217" y="4105462"/>
            <a:ext cx="8350898" cy="609973"/>
          </a:xfrm>
        </p:spPr>
        <p:txBody>
          <a:bodyPr>
            <a:normAutofit/>
          </a:bodyPr>
          <a:lstStyle/>
          <a:p>
            <a:r>
              <a:rPr lang="fi-FI" dirty="0"/>
              <a:t>Basics in </a:t>
            </a:r>
            <a:r>
              <a:rPr lang="fi-FI" dirty="0" err="1"/>
              <a:t>programming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40092683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i-FI" dirty="0" err="1"/>
              <a:t>Why</a:t>
            </a:r>
            <a:r>
              <a:rPr lang="fi-FI" dirty="0"/>
              <a:t> </a:t>
            </a:r>
            <a:r>
              <a:rPr lang="fi-FI" dirty="0" err="1"/>
              <a:t>so</a:t>
            </a:r>
            <a:r>
              <a:rPr lang="fi-FI" dirty="0"/>
              <a:t> </a:t>
            </a:r>
            <a:r>
              <a:rPr lang="fi-FI" dirty="0" err="1"/>
              <a:t>many</a:t>
            </a:r>
            <a:r>
              <a:rPr lang="fi-FI" dirty="0"/>
              <a:t> </a:t>
            </a:r>
            <a:r>
              <a:rPr lang="fi-FI" dirty="0" err="1"/>
              <a:t>programming</a:t>
            </a:r>
            <a:r>
              <a:rPr lang="fi-FI" dirty="0"/>
              <a:t> </a:t>
            </a:r>
            <a:r>
              <a:rPr lang="fi-FI" dirty="0" err="1"/>
              <a:t>languages</a:t>
            </a:r>
            <a:endParaRPr lang="fi-FI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fi-FI" dirty="0" err="1"/>
              <a:t>When</a:t>
            </a:r>
            <a:r>
              <a:rPr lang="fi-FI" dirty="0"/>
              <a:t> </a:t>
            </a:r>
            <a:r>
              <a:rPr lang="fi-FI" dirty="0" err="1"/>
              <a:t>you</a:t>
            </a:r>
            <a:r>
              <a:rPr lang="fi-FI" dirty="0"/>
              <a:t> </a:t>
            </a:r>
            <a:r>
              <a:rPr lang="fi-FI" dirty="0" err="1"/>
              <a:t>are</a:t>
            </a:r>
            <a:r>
              <a:rPr lang="fi-FI" dirty="0"/>
              <a:t> </a:t>
            </a:r>
            <a:r>
              <a:rPr lang="fi-FI" dirty="0" err="1"/>
              <a:t>programming</a:t>
            </a:r>
            <a:r>
              <a:rPr lang="fi-FI" dirty="0"/>
              <a:t>, </a:t>
            </a:r>
            <a:r>
              <a:rPr lang="fi-FI" dirty="0" err="1"/>
              <a:t>or</a:t>
            </a:r>
            <a:r>
              <a:rPr lang="fi-FI" dirty="0"/>
              <a:t>, </a:t>
            </a:r>
            <a:r>
              <a:rPr lang="fi-FI" dirty="0" err="1"/>
              <a:t>more</a:t>
            </a:r>
            <a:r>
              <a:rPr lang="fi-FI" dirty="0"/>
              <a:t> </a:t>
            </a:r>
            <a:r>
              <a:rPr lang="fi-FI" dirty="0" err="1"/>
              <a:t>specifically</a:t>
            </a:r>
            <a:r>
              <a:rPr lang="fi-FI" dirty="0"/>
              <a:t>, </a:t>
            </a:r>
            <a:r>
              <a:rPr lang="fi-FI" dirty="0" err="1"/>
              <a:t>writing</a:t>
            </a:r>
            <a:r>
              <a:rPr lang="fi-FI" dirty="0"/>
              <a:t> </a:t>
            </a:r>
            <a:r>
              <a:rPr lang="fi-FI" dirty="0" err="1"/>
              <a:t>code</a:t>
            </a:r>
            <a:r>
              <a:rPr lang="fi-FI" dirty="0"/>
              <a:t>, </a:t>
            </a:r>
            <a:r>
              <a:rPr lang="fi-FI" dirty="0" err="1"/>
              <a:t>what</a:t>
            </a:r>
            <a:r>
              <a:rPr lang="fi-FI" dirty="0"/>
              <a:t> </a:t>
            </a:r>
            <a:r>
              <a:rPr lang="fi-FI" dirty="0" err="1"/>
              <a:t>you</a:t>
            </a:r>
            <a:r>
              <a:rPr lang="fi-FI" dirty="0"/>
              <a:t> </a:t>
            </a:r>
            <a:r>
              <a:rPr lang="fi-FI" dirty="0" err="1"/>
              <a:t>are</a:t>
            </a:r>
            <a:r>
              <a:rPr lang="fi-FI" dirty="0"/>
              <a:t> </a:t>
            </a:r>
            <a:r>
              <a:rPr lang="fi-FI" dirty="0" err="1"/>
              <a:t>actually</a:t>
            </a:r>
            <a:r>
              <a:rPr lang="fi-FI" dirty="0"/>
              <a:t> </a:t>
            </a:r>
            <a:r>
              <a:rPr lang="fi-FI" dirty="0" err="1"/>
              <a:t>doing</a:t>
            </a:r>
            <a:r>
              <a:rPr lang="fi-FI" dirty="0"/>
              <a:t> is </a:t>
            </a:r>
            <a:r>
              <a:rPr lang="fi-FI" dirty="0" err="1"/>
              <a:t>writing</a:t>
            </a:r>
            <a:r>
              <a:rPr lang="fi-FI" dirty="0"/>
              <a:t> </a:t>
            </a:r>
            <a:r>
              <a:rPr lang="fi-FI" dirty="0" err="1"/>
              <a:t>code</a:t>
            </a:r>
            <a:r>
              <a:rPr lang="fi-FI" dirty="0"/>
              <a:t> </a:t>
            </a:r>
            <a:r>
              <a:rPr lang="fi-FI" dirty="0" err="1"/>
              <a:t>that</a:t>
            </a:r>
            <a:r>
              <a:rPr lang="fi-FI" dirty="0"/>
              <a:t> </a:t>
            </a:r>
            <a:r>
              <a:rPr lang="fi-FI" dirty="0" err="1"/>
              <a:t>another</a:t>
            </a:r>
            <a:r>
              <a:rPr lang="fi-FI" dirty="0"/>
              <a:t> </a:t>
            </a:r>
            <a:r>
              <a:rPr lang="fi-FI" dirty="0" err="1"/>
              <a:t>program</a:t>
            </a:r>
            <a:r>
              <a:rPr lang="fi-FI" dirty="0"/>
              <a:t> </a:t>
            </a:r>
            <a:r>
              <a:rPr lang="fi-FI" dirty="0" err="1"/>
              <a:t>can</a:t>
            </a:r>
            <a:r>
              <a:rPr lang="fi-FI" dirty="0"/>
              <a:t> </a:t>
            </a:r>
            <a:r>
              <a:rPr lang="fi-FI" dirty="0" err="1"/>
              <a:t>understand</a:t>
            </a:r>
            <a:r>
              <a:rPr lang="fi-FI" dirty="0"/>
              <a:t> to </a:t>
            </a:r>
            <a:r>
              <a:rPr lang="fi-FI" dirty="0" err="1"/>
              <a:t>translate</a:t>
            </a:r>
            <a:r>
              <a:rPr lang="fi-FI" dirty="0"/>
              <a:t> </a:t>
            </a:r>
            <a:r>
              <a:rPr lang="fi-FI" dirty="0" err="1"/>
              <a:t>that</a:t>
            </a:r>
            <a:r>
              <a:rPr lang="fi-FI" dirty="0"/>
              <a:t> </a:t>
            </a:r>
            <a:r>
              <a:rPr lang="fi-FI" dirty="0" err="1"/>
              <a:t>code</a:t>
            </a:r>
            <a:r>
              <a:rPr lang="fi-FI" dirty="0"/>
              <a:t> into </a:t>
            </a:r>
            <a:r>
              <a:rPr lang="fi-FI" dirty="0" err="1"/>
              <a:t>something</a:t>
            </a:r>
            <a:r>
              <a:rPr lang="fi-FI" dirty="0"/>
              <a:t> </a:t>
            </a:r>
            <a:r>
              <a:rPr lang="fi-FI" dirty="0" err="1"/>
              <a:t>that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computer</a:t>
            </a:r>
            <a:r>
              <a:rPr lang="fi-FI" dirty="0"/>
              <a:t> </a:t>
            </a:r>
            <a:r>
              <a:rPr lang="fi-FI" dirty="0" err="1"/>
              <a:t>can</a:t>
            </a:r>
            <a:r>
              <a:rPr lang="fi-FI" dirty="0"/>
              <a:t> </a:t>
            </a:r>
            <a:r>
              <a:rPr lang="fi-FI" dirty="0" err="1"/>
              <a:t>understand</a:t>
            </a:r>
            <a:r>
              <a:rPr lang="fi-FI" dirty="0"/>
              <a:t>.</a:t>
            </a:r>
            <a:br>
              <a:rPr lang="fi-FI" dirty="0"/>
            </a:b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30072497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i-FI" dirty="0" err="1"/>
              <a:t>Why</a:t>
            </a:r>
            <a:r>
              <a:rPr lang="fi-FI" dirty="0"/>
              <a:t> </a:t>
            </a:r>
            <a:r>
              <a:rPr lang="fi-FI" dirty="0" err="1"/>
              <a:t>so</a:t>
            </a:r>
            <a:r>
              <a:rPr lang="fi-FI" dirty="0"/>
              <a:t> </a:t>
            </a:r>
            <a:r>
              <a:rPr lang="fi-FI" dirty="0" err="1"/>
              <a:t>many</a:t>
            </a:r>
            <a:r>
              <a:rPr lang="fi-FI" dirty="0"/>
              <a:t> </a:t>
            </a:r>
            <a:r>
              <a:rPr lang="fi-FI" dirty="0" err="1"/>
              <a:t>programming</a:t>
            </a:r>
            <a:r>
              <a:rPr lang="fi-FI" dirty="0"/>
              <a:t> </a:t>
            </a:r>
            <a:r>
              <a:rPr lang="fi-FI" dirty="0" err="1"/>
              <a:t>languages</a:t>
            </a:r>
            <a:endParaRPr lang="fi-FI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FB0B5F9-663D-D84A-A3C2-59E1940D28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fi-FI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87891E-D9A0-364B-A3A5-26EA354A3A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236" y="1368425"/>
            <a:ext cx="6660950" cy="503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7979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i-FI" dirty="0" err="1"/>
              <a:t>Why</a:t>
            </a:r>
            <a:r>
              <a:rPr lang="fi-FI" dirty="0"/>
              <a:t> </a:t>
            </a:r>
            <a:r>
              <a:rPr lang="fi-FI" dirty="0" err="1"/>
              <a:t>so</a:t>
            </a:r>
            <a:r>
              <a:rPr lang="fi-FI" dirty="0"/>
              <a:t> </a:t>
            </a:r>
            <a:r>
              <a:rPr lang="fi-FI" dirty="0" err="1"/>
              <a:t>many</a:t>
            </a:r>
            <a:r>
              <a:rPr lang="fi-FI" dirty="0"/>
              <a:t> </a:t>
            </a:r>
            <a:r>
              <a:rPr lang="fi-FI" dirty="0" err="1"/>
              <a:t>programming</a:t>
            </a:r>
            <a:r>
              <a:rPr lang="fi-FI" dirty="0"/>
              <a:t> </a:t>
            </a:r>
            <a:r>
              <a:rPr lang="fi-FI" dirty="0" err="1"/>
              <a:t>languages</a:t>
            </a:r>
            <a:endParaRPr lang="fi-FI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fi-FI" dirty="0" err="1"/>
              <a:t>When</a:t>
            </a:r>
            <a:r>
              <a:rPr lang="fi-FI" dirty="0"/>
              <a:t> </a:t>
            </a:r>
            <a:r>
              <a:rPr lang="fi-FI" dirty="0" err="1"/>
              <a:t>you</a:t>
            </a:r>
            <a:r>
              <a:rPr lang="fi-FI" dirty="0"/>
              <a:t> </a:t>
            </a:r>
            <a:r>
              <a:rPr lang="fi-FI" dirty="0" err="1"/>
              <a:t>are</a:t>
            </a:r>
            <a:r>
              <a:rPr lang="fi-FI" dirty="0"/>
              <a:t> </a:t>
            </a:r>
            <a:r>
              <a:rPr lang="fi-FI" dirty="0" err="1"/>
              <a:t>programming</a:t>
            </a:r>
            <a:r>
              <a:rPr lang="fi-FI" dirty="0"/>
              <a:t>, </a:t>
            </a:r>
            <a:r>
              <a:rPr lang="fi-FI" dirty="0" err="1"/>
              <a:t>or</a:t>
            </a:r>
            <a:r>
              <a:rPr lang="fi-FI" dirty="0"/>
              <a:t>, </a:t>
            </a:r>
            <a:r>
              <a:rPr lang="fi-FI" dirty="0" err="1"/>
              <a:t>more</a:t>
            </a:r>
            <a:r>
              <a:rPr lang="fi-FI" dirty="0"/>
              <a:t> </a:t>
            </a:r>
            <a:r>
              <a:rPr lang="fi-FI" dirty="0" err="1"/>
              <a:t>specifically</a:t>
            </a:r>
            <a:r>
              <a:rPr lang="fi-FI" dirty="0"/>
              <a:t>, </a:t>
            </a:r>
            <a:r>
              <a:rPr lang="fi-FI" dirty="0" err="1"/>
              <a:t>writing</a:t>
            </a:r>
            <a:r>
              <a:rPr lang="fi-FI" dirty="0"/>
              <a:t> </a:t>
            </a:r>
            <a:r>
              <a:rPr lang="fi-FI" dirty="0" err="1"/>
              <a:t>code</a:t>
            </a:r>
            <a:r>
              <a:rPr lang="fi-FI" dirty="0"/>
              <a:t>, </a:t>
            </a:r>
            <a:r>
              <a:rPr lang="fi-FI" dirty="0" err="1"/>
              <a:t>what</a:t>
            </a:r>
            <a:r>
              <a:rPr lang="fi-FI" dirty="0"/>
              <a:t> </a:t>
            </a:r>
            <a:r>
              <a:rPr lang="fi-FI" dirty="0" err="1"/>
              <a:t>you</a:t>
            </a:r>
            <a:r>
              <a:rPr lang="fi-FI" dirty="0"/>
              <a:t> </a:t>
            </a:r>
            <a:r>
              <a:rPr lang="fi-FI" dirty="0" err="1"/>
              <a:t>are</a:t>
            </a:r>
            <a:r>
              <a:rPr lang="fi-FI" dirty="0"/>
              <a:t> </a:t>
            </a:r>
            <a:r>
              <a:rPr lang="fi-FI" dirty="0" err="1"/>
              <a:t>actually</a:t>
            </a:r>
            <a:r>
              <a:rPr lang="fi-FI" dirty="0"/>
              <a:t> </a:t>
            </a:r>
            <a:r>
              <a:rPr lang="fi-FI" dirty="0" err="1"/>
              <a:t>doing</a:t>
            </a:r>
            <a:r>
              <a:rPr lang="fi-FI" dirty="0"/>
              <a:t> is </a:t>
            </a:r>
            <a:r>
              <a:rPr lang="fi-FI" dirty="0" err="1"/>
              <a:t>writing</a:t>
            </a:r>
            <a:r>
              <a:rPr lang="fi-FI" dirty="0"/>
              <a:t> </a:t>
            </a:r>
            <a:r>
              <a:rPr lang="fi-FI" dirty="0" err="1"/>
              <a:t>code</a:t>
            </a:r>
            <a:r>
              <a:rPr lang="fi-FI" dirty="0"/>
              <a:t> </a:t>
            </a:r>
            <a:r>
              <a:rPr lang="fi-FI" dirty="0" err="1"/>
              <a:t>that</a:t>
            </a:r>
            <a:r>
              <a:rPr lang="fi-FI" dirty="0"/>
              <a:t> </a:t>
            </a:r>
            <a:r>
              <a:rPr lang="fi-FI" dirty="0" err="1"/>
              <a:t>another</a:t>
            </a:r>
            <a:r>
              <a:rPr lang="fi-FI" dirty="0"/>
              <a:t> </a:t>
            </a:r>
            <a:r>
              <a:rPr lang="fi-FI" dirty="0" err="1"/>
              <a:t>program</a:t>
            </a:r>
            <a:r>
              <a:rPr lang="fi-FI" dirty="0"/>
              <a:t> </a:t>
            </a:r>
            <a:r>
              <a:rPr lang="fi-FI" dirty="0" err="1"/>
              <a:t>can</a:t>
            </a:r>
            <a:r>
              <a:rPr lang="fi-FI" dirty="0"/>
              <a:t> </a:t>
            </a:r>
            <a:r>
              <a:rPr lang="fi-FI" dirty="0" err="1"/>
              <a:t>understand</a:t>
            </a:r>
            <a:r>
              <a:rPr lang="fi-FI" dirty="0"/>
              <a:t> to </a:t>
            </a:r>
            <a:r>
              <a:rPr lang="fi-FI" dirty="0" err="1"/>
              <a:t>translate</a:t>
            </a:r>
            <a:r>
              <a:rPr lang="fi-FI" dirty="0"/>
              <a:t> </a:t>
            </a:r>
            <a:r>
              <a:rPr lang="fi-FI" dirty="0" err="1"/>
              <a:t>that</a:t>
            </a:r>
            <a:r>
              <a:rPr lang="fi-FI" dirty="0"/>
              <a:t> </a:t>
            </a:r>
            <a:r>
              <a:rPr lang="fi-FI" dirty="0" err="1"/>
              <a:t>code</a:t>
            </a:r>
            <a:r>
              <a:rPr lang="fi-FI" dirty="0"/>
              <a:t> into </a:t>
            </a:r>
            <a:r>
              <a:rPr lang="fi-FI" dirty="0" err="1"/>
              <a:t>something</a:t>
            </a:r>
            <a:r>
              <a:rPr lang="fi-FI" dirty="0"/>
              <a:t> </a:t>
            </a:r>
            <a:r>
              <a:rPr lang="fi-FI" dirty="0" err="1"/>
              <a:t>that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computer</a:t>
            </a:r>
            <a:r>
              <a:rPr lang="fi-FI" dirty="0"/>
              <a:t> </a:t>
            </a:r>
            <a:r>
              <a:rPr lang="fi-FI" dirty="0" err="1"/>
              <a:t>can</a:t>
            </a:r>
            <a:r>
              <a:rPr lang="fi-FI" dirty="0"/>
              <a:t> </a:t>
            </a:r>
            <a:r>
              <a:rPr lang="fi-FI" dirty="0" err="1"/>
              <a:t>understand</a:t>
            </a:r>
            <a:r>
              <a:rPr lang="fi-FI" dirty="0"/>
              <a:t>.</a:t>
            </a:r>
            <a:br>
              <a:rPr lang="fi-FI" dirty="0"/>
            </a:b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42667928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i-FI" dirty="0" err="1"/>
              <a:t>Why</a:t>
            </a:r>
            <a:r>
              <a:rPr lang="fi-FI" dirty="0"/>
              <a:t> </a:t>
            </a:r>
            <a:r>
              <a:rPr lang="fi-FI" dirty="0" err="1"/>
              <a:t>so</a:t>
            </a:r>
            <a:r>
              <a:rPr lang="fi-FI" dirty="0"/>
              <a:t> </a:t>
            </a:r>
            <a:r>
              <a:rPr lang="fi-FI" dirty="0" err="1"/>
              <a:t>many</a:t>
            </a:r>
            <a:r>
              <a:rPr lang="fi-FI" dirty="0"/>
              <a:t> </a:t>
            </a:r>
            <a:r>
              <a:rPr lang="fi-FI" dirty="0" err="1"/>
              <a:t>programming</a:t>
            </a:r>
            <a:r>
              <a:rPr lang="fi-FI" dirty="0"/>
              <a:t> </a:t>
            </a:r>
            <a:r>
              <a:rPr lang="fi-FI" dirty="0" err="1"/>
              <a:t>languages</a:t>
            </a:r>
            <a:endParaRPr lang="fi-FI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fi-FI" dirty="0" err="1"/>
              <a:t>When</a:t>
            </a:r>
            <a:r>
              <a:rPr lang="fi-FI" dirty="0"/>
              <a:t> </a:t>
            </a:r>
            <a:r>
              <a:rPr lang="fi-FI" dirty="0" err="1"/>
              <a:t>you</a:t>
            </a:r>
            <a:r>
              <a:rPr lang="fi-FI" dirty="0"/>
              <a:t> </a:t>
            </a:r>
            <a:r>
              <a:rPr lang="fi-FI" dirty="0" err="1"/>
              <a:t>are</a:t>
            </a:r>
            <a:r>
              <a:rPr lang="fi-FI" dirty="0"/>
              <a:t> </a:t>
            </a:r>
            <a:r>
              <a:rPr lang="fi-FI" dirty="0" err="1"/>
              <a:t>programming</a:t>
            </a:r>
            <a:r>
              <a:rPr lang="fi-FI" dirty="0"/>
              <a:t>, </a:t>
            </a:r>
            <a:r>
              <a:rPr lang="fi-FI" dirty="0" err="1"/>
              <a:t>or</a:t>
            </a:r>
            <a:r>
              <a:rPr lang="fi-FI" dirty="0"/>
              <a:t>, </a:t>
            </a:r>
            <a:r>
              <a:rPr lang="fi-FI" dirty="0" err="1"/>
              <a:t>more</a:t>
            </a:r>
            <a:r>
              <a:rPr lang="fi-FI" dirty="0"/>
              <a:t> </a:t>
            </a:r>
            <a:r>
              <a:rPr lang="fi-FI" dirty="0" err="1"/>
              <a:t>specifically</a:t>
            </a:r>
            <a:r>
              <a:rPr lang="fi-FI" dirty="0"/>
              <a:t>, </a:t>
            </a:r>
            <a:r>
              <a:rPr lang="fi-FI" dirty="0" err="1"/>
              <a:t>writing</a:t>
            </a:r>
            <a:r>
              <a:rPr lang="fi-FI" dirty="0"/>
              <a:t> </a:t>
            </a:r>
            <a:r>
              <a:rPr lang="fi-FI" dirty="0" err="1"/>
              <a:t>code</a:t>
            </a:r>
            <a:r>
              <a:rPr lang="fi-FI" dirty="0"/>
              <a:t>, </a:t>
            </a:r>
            <a:r>
              <a:rPr lang="fi-FI" dirty="0" err="1"/>
              <a:t>what</a:t>
            </a:r>
            <a:r>
              <a:rPr lang="fi-FI" dirty="0"/>
              <a:t> </a:t>
            </a:r>
            <a:r>
              <a:rPr lang="fi-FI" dirty="0" err="1"/>
              <a:t>you</a:t>
            </a:r>
            <a:r>
              <a:rPr lang="fi-FI" dirty="0"/>
              <a:t> </a:t>
            </a:r>
            <a:r>
              <a:rPr lang="fi-FI" dirty="0" err="1"/>
              <a:t>are</a:t>
            </a:r>
            <a:r>
              <a:rPr lang="fi-FI" dirty="0"/>
              <a:t> </a:t>
            </a:r>
            <a:r>
              <a:rPr lang="fi-FI" dirty="0" err="1"/>
              <a:t>actually</a:t>
            </a:r>
            <a:r>
              <a:rPr lang="fi-FI" dirty="0"/>
              <a:t> </a:t>
            </a:r>
            <a:r>
              <a:rPr lang="fi-FI" dirty="0" err="1"/>
              <a:t>doing</a:t>
            </a:r>
            <a:r>
              <a:rPr lang="fi-FI" dirty="0"/>
              <a:t> is </a:t>
            </a:r>
            <a:r>
              <a:rPr lang="fi-FI" dirty="0" err="1"/>
              <a:t>writing</a:t>
            </a:r>
            <a:r>
              <a:rPr lang="fi-FI" dirty="0"/>
              <a:t> </a:t>
            </a:r>
            <a:r>
              <a:rPr lang="fi-FI" dirty="0" err="1"/>
              <a:t>code</a:t>
            </a:r>
            <a:r>
              <a:rPr lang="fi-FI" dirty="0"/>
              <a:t> </a:t>
            </a:r>
            <a:r>
              <a:rPr lang="fi-FI" dirty="0" err="1"/>
              <a:t>that</a:t>
            </a:r>
            <a:r>
              <a:rPr lang="fi-FI" dirty="0"/>
              <a:t> </a:t>
            </a:r>
            <a:r>
              <a:rPr lang="fi-FI" dirty="0" err="1"/>
              <a:t>another</a:t>
            </a:r>
            <a:r>
              <a:rPr lang="fi-FI" dirty="0"/>
              <a:t> </a:t>
            </a:r>
            <a:r>
              <a:rPr lang="fi-FI" dirty="0" err="1"/>
              <a:t>program</a:t>
            </a:r>
            <a:r>
              <a:rPr lang="fi-FI" dirty="0"/>
              <a:t> </a:t>
            </a:r>
            <a:r>
              <a:rPr lang="fi-FI" dirty="0" err="1"/>
              <a:t>can</a:t>
            </a:r>
            <a:r>
              <a:rPr lang="fi-FI" dirty="0"/>
              <a:t> </a:t>
            </a:r>
            <a:r>
              <a:rPr lang="fi-FI" dirty="0" err="1"/>
              <a:t>understand</a:t>
            </a:r>
            <a:r>
              <a:rPr lang="fi-FI" dirty="0"/>
              <a:t> to </a:t>
            </a:r>
            <a:r>
              <a:rPr lang="fi-FI" dirty="0" err="1"/>
              <a:t>translate</a:t>
            </a:r>
            <a:r>
              <a:rPr lang="fi-FI" dirty="0"/>
              <a:t> </a:t>
            </a:r>
            <a:r>
              <a:rPr lang="fi-FI" dirty="0" err="1"/>
              <a:t>that</a:t>
            </a:r>
            <a:r>
              <a:rPr lang="fi-FI" dirty="0"/>
              <a:t> </a:t>
            </a:r>
            <a:r>
              <a:rPr lang="fi-FI" dirty="0" err="1"/>
              <a:t>code</a:t>
            </a:r>
            <a:r>
              <a:rPr lang="fi-FI" dirty="0"/>
              <a:t> into </a:t>
            </a:r>
            <a:r>
              <a:rPr lang="fi-FI" dirty="0" err="1"/>
              <a:t>something</a:t>
            </a:r>
            <a:r>
              <a:rPr lang="fi-FI" dirty="0"/>
              <a:t> </a:t>
            </a:r>
            <a:r>
              <a:rPr lang="fi-FI" dirty="0" err="1"/>
              <a:t>that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computer</a:t>
            </a:r>
            <a:r>
              <a:rPr lang="fi-FI" dirty="0"/>
              <a:t> </a:t>
            </a:r>
            <a:r>
              <a:rPr lang="fi-FI" dirty="0" err="1"/>
              <a:t>can</a:t>
            </a:r>
            <a:r>
              <a:rPr lang="fi-FI" dirty="0"/>
              <a:t> </a:t>
            </a:r>
            <a:r>
              <a:rPr lang="fi-FI" dirty="0" err="1"/>
              <a:t>understand</a:t>
            </a:r>
            <a:r>
              <a:rPr lang="fi-FI" dirty="0"/>
              <a:t>.</a:t>
            </a:r>
            <a:br>
              <a:rPr lang="fi-FI" dirty="0"/>
            </a:b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25596285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i-FI" dirty="0" err="1"/>
              <a:t>Different</a:t>
            </a:r>
            <a:r>
              <a:rPr lang="fi-FI" dirty="0"/>
              <a:t> </a:t>
            </a:r>
            <a:r>
              <a:rPr lang="fi-FI" dirty="0" err="1"/>
              <a:t>code</a:t>
            </a:r>
            <a:r>
              <a:rPr lang="fi-FI" dirty="0"/>
              <a:t> = </a:t>
            </a:r>
            <a:r>
              <a:rPr lang="fi-FI" dirty="0" err="1"/>
              <a:t>same</a:t>
            </a:r>
            <a:r>
              <a:rPr lang="fi-FI" dirty="0"/>
              <a:t> </a:t>
            </a:r>
            <a:r>
              <a:rPr lang="fi-FI" dirty="0" err="1"/>
              <a:t>result</a:t>
            </a:r>
            <a:endParaRPr lang="fi-FI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1C8BB9D-D74D-764C-8D72-FE65ABCA76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236" y="1380743"/>
            <a:ext cx="8059673" cy="4416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1721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i-FI" dirty="0" err="1"/>
              <a:t>What</a:t>
            </a:r>
            <a:r>
              <a:rPr lang="fi-FI" dirty="0"/>
              <a:t> is </a:t>
            </a:r>
            <a:r>
              <a:rPr lang="fi-FI" dirty="0" err="1"/>
              <a:t>needed</a:t>
            </a:r>
            <a:r>
              <a:rPr lang="fi-FI" dirty="0"/>
              <a:t> to </a:t>
            </a:r>
            <a:r>
              <a:rPr lang="fi-FI" dirty="0" err="1"/>
              <a:t>make</a:t>
            </a:r>
            <a:r>
              <a:rPr lang="fi-FI" dirty="0"/>
              <a:t> </a:t>
            </a:r>
            <a:r>
              <a:rPr lang="fi-FI" dirty="0" err="1"/>
              <a:t>programs</a:t>
            </a:r>
            <a:endParaRPr lang="fi-FI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fi-FI" dirty="0" err="1"/>
              <a:t>Development</a:t>
            </a:r>
            <a:r>
              <a:rPr lang="fi-FI" dirty="0"/>
              <a:t> </a:t>
            </a:r>
            <a:r>
              <a:rPr lang="fi-FI" dirty="0" err="1"/>
              <a:t>environment</a:t>
            </a:r>
            <a:endParaRPr lang="fi-FI" dirty="0"/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lang="fi-FI" dirty="0"/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fi-FI" dirty="0" err="1"/>
              <a:t>Compiler</a:t>
            </a:r>
            <a:r>
              <a:rPr lang="fi-FI" dirty="0"/>
              <a:t> (</a:t>
            </a:r>
            <a:r>
              <a:rPr lang="fi-FI" dirty="0" err="1"/>
              <a:t>Optional</a:t>
            </a:r>
            <a:r>
              <a:rPr lang="fi-FI" dirty="0"/>
              <a:t>?)</a:t>
            </a:r>
          </a:p>
        </p:txBody>
      </p:sp>
    </p:spTree>
    <p:extLst>
      <p:ext uri="{BB962C8B-B14F-4D97-AF65-F5344CB8AC3E}">
        <p14:creationId xmlns:p14="http://schemas.microsoft.com/office/powerpoint/2010/main" val="1765328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i-FI" dirty="0" err="1"/>
              <a:t>What</a:t>
            </a:r>
            <a:r>
              <a:rPr lang="fi-FI" dirty="0"/>
              <a:t> is </a:t>
            </a:r>
            <a:r>
              <a:rPr lang="fi-FI" dirty="0" err="1"/>
              <a:t>needed</a:t>
            </a:r>
            <a:r>
              <a:rPr lang="fi-FI" dirty="0"/>
              <a:t> to </a:t>
            </a:r>
            <a:r>
              <a:rPr lang="fi-FI" dirty="0" err="1"/>
              <a:t>make</a:t>
            </a:r>
            <a:r>
              <a:rPr lang="fi-FI" dirty="0"/>
              <a:t> </a:t>
            </a:r>
            <a:r>
              <a:rPr lang="fi-FI" dirty="0" err="1"/>
              <a:t>programs</a:t>
            </a:r>
            <a:endParaRPr lang="fi-FI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fi-FI" b="1" dirty="0"/>
              <a:t>A </a:t>
            </a:r>
            <a:r>
              <a:rPr lang="fi-FI" b="1" dirty="0" err="1"/>
              <a:t>development</a:t>
            </a:r>
            <a:r>
              <a:rPr lang="fi-FI" b="1" dirty="0"/>
              <a:t> </a:t>
            </a:r>
            <a:r>
              <a:rPr lang="fi-FI" b="1" dirty="0" err="1"/>
              <a:t>environment</a:t>
            </a:r>
            <a:r>
              <a:rPr lang="fi-FI" b="1" dirty="0"/>
              <a:t> </a:t>
            </a:r>
            <a:r>
              <a:rPr lang="fi-FI" dirty="0"/>
              <a:t>is a </a:t>
            </a:r>
            <a:r>
              <a:rPr lang="fi-FI" dirty="0" err="1"/>
              <a:t>program</a:t>
            </a:r>
            <a:r>
              <a:rPr lang="fi-FI" dirty="0"/>
              <a:t> </a:t>
            </a:r>
            <a:r>
              <a:rPr lang="fi-FI" dirty="0" err="1"/>
              <a:t>that</a:t>
            </a:r>
            <a:r>
              <a:rPr lang="fi-FI" dirty="0"/>
              <a:t> </a:t>
            </a:r>
            <a:r>
              <a:rPr lang="fi-FI" dirty="0" err="1"/>
              <a:t>you</a:t>
            </a:r>
            <a:r>
              <a:rPr lang="fi-FI" dirty="0"/>
              <a:t> </a:t>
            </a:r>
            <a:r>
              <a:rPr lang="fi-FI" dirty="0" err="1"/>
              <a:t>use</a:t>
            </a:r>
            <a:r>
              <a:rPr lang="fi-FI" dirty="0"/>
              <a:t> to </a:t>
            </a:r>
            <a:r>
              <a:rPr lang="fi-FI" dirty="0" err="1"/>
              <a:t>type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code</a:t>
            </a:r>
            <a:r>
              <a:rPr lang="fi-FI" dirty="0"/>
              <a:t> into. 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fi-FI" dirty="0" err="1"/>
              <a:t>Some</a:t>
            </a:r>
            <a:r>
              <a:rPr lang="fi-FI" dirty="0"/>
              <a:t> </a:t>
            </a:r>
            <a:r>
              <a:rPr lang="fi-FI" dirty="0" err="1"/>
              <a:t>languages</a:t>
            </a:r>
            <a:r>
              <a:rPr lang="fi-FI" dirty="0"/>
              <a:t> </a:t>
            </a:r>
            <a:r>
              <a:rPr lang="fi-FI" dirty="0" err="1"/>
              <a:t>need</a:t>
            </a:r>
            <a:r>
              <a:rPr lang="fi-FI" dirty="0"/>
              <a:t> a </a:t>
            </a:r>
            <a:r>
              <a:rPr lang="fi-FI" dirty="0" err="1"/>
              <a:t>specific</a:t>
            </a:r>
            <a:r>
              <a:rPr lang="fi-FI" dirty="0"/>
              <a:t> </a:t>
            </a:r>
            <a:r>
              <a:rPr lang="fi-FI" dirty="0" err="1"/>
              <a:t>development</a:t>
            </a:r>
            <a:r>
              <a:rPr lang="fi-FI" dirty="0"/>
              <a:t> </a:t>
            </a:r>
            <a:r>
              <a:rPr lang="fi-FI" dirty="0" err="1"/>
              <a:t>environment</a:t>
            </a:r>
            <a:r>
              <a:rPr lang="fi-FI" dirty="0"/>
              <a:t> (for </a:t>
            </a:r>
            <a:r>
              <a:rPr lang="fi-FI" dirty="0" err="1"/>
              <a:t>example</a:t>
            </a:r>
            <a:r>
              <a:rPr lang="fi-FI" dirty="0"/>
              <a:t>, Visual Basic), </a:t>
            </a:r>
            <a:r>
              <a:rPr lang="fi-FI" dirty="0" err="1"/>
              <a:t>while</a:t>
            </a:r>
            <a:r>
              <a:rPr lang="fi-FI" dirty="0"/>
              <a:t> </a:t>
            </a:r>
            <a:r>
              <a:rPr lang="fi-FI" dirty="0" err="1"/>
              <a:t>others</a:t>
            </a:r>
            <a:r>
              <a:rPr lang="fi-FI" dirty="0"/>
              <a:t> </a:t>
            </a:r>
            <a:r>
              <a:rPr lang="fi-FI" dirty="0" err="1"/>
              <a:t>need</a:t>
            </a:r>
            <a:r>
              <a:rPr lang="fi-FI" dirty="0"/>
              <a:t> </a:t>
            </a:r>
            <a:r>
              <a:rPr lang="fi-FI" dirty="0" err="1"/>
              <a:t>only</a:t>
            </a:r>
            <a:r>
              <a:rPr lang="fi-FI" dirty="0"/>
              <a:t> a </a:t>
            </a:r>
            <a:r>
              <a:rPr lang="fi-FI" dirty="0" err="1"/>
              <a:t>simple</a:t>
            </a:r>
            <a:r>
              <a:rPr lang="fi-FI" dirty="0"/>
              <a:t> </a:t>
            </a:r>
            <a:r>
              <a:rPr lang="fi-FI" dirty="0" err="1"/>
              <a:t>text</a:t>
            </a:r>
            <a:r>
              <a:rPr lang="fi-FI" dirty="0"/>
              <a:t> </a:t>
            </a:r>
            <a:r>
              <a:rPr lang="fi-FI" dirty="0" err="1"/>
              <a:t>editor</a:t>
            </a:r>
            <a:r>
              <a:rPr lang="fi-FI" dirty="0"/>
              <a:t> (JavaScript is an </a:t>
            </a:r>
            <a:r>
              <a:rPr lang="fi-FI" dirty="0" err="1"/>
              <a:t>example</a:t>
            </a:r>
            <a:r>
              <a:rPr lang="fi-FI" dirty="0"/>
              <a:t> of a </a:t>
            </a:r>
            <a:r>
              <a:rPr lang="fi-FI" dirty="0" err="1"/>
              <a:t>language</a:t>
            </a:r>
            <a:r>
              <a:rPr lang="fi-FI" dirty="0"/>
              <a:t> </a:t>
            </a:r>
            <a:r>
              <a:rPr lang="fi-FI" dirty="0" err="1"/>
              <a:t>you</a:t>
            </a:r>
            <a:r>
              <a:rPr lang="fi-FI" dirty="0"/>
              <a:t> </a:t>
            </a:r>
            <a:r>
              <a:rPr lang="fi-FI" dirty="0" err="1"/>
              <a:t>can</a:t>
            </a:r>
            <a:r>
              <a:rPr lang="fi-FI" dirty="0"/>
              <a:t> </a:t>
            </a:r>
            <a:r>
              <a:rPr lang="fi-FI" dirty="0" err="1"/>
              <a:t>work</a:t>
            </a:r>
            <a:r>
              <a:rPr lang="fi-FI" dirty="0"/>
              <a:t> </a:t>
            </a:r>
            <a:r>
              <a:rPr lang="fi-FI" dirty="0" err="1"/>
              <a:t>with</a:t>
            </a:r>
            <a:r>
              <a:rPr lang="fi-FI" dirty="0"/>
              <a:t> </a:t>
            </a:r>
            <a:r>
              <a:rPr lang="fi-FI" dirty="0" err="1"/>
              <a:t>using</a:t>
            </a:r>
            <a:r>
              <a:rPr lang="fi-FI" dirty="0"/>
              <a:t> </a:t>
            </a:r>
            <a:r>
              <a:rPr lang="fi-FI" dirty="0" err="1"/>
              <a:t>nothing</a:t>
            </a:r>
            <a:r>
              <a:rPr lang="fi-FI" dirty="0"/>
              <a:t> </a:t>
            </a:r>
            <a:r>
              <a:rPr lang="fi-FI" dirty="0" err="1"/>
              <a:t>more</a:t>
            </a:r>
            <a:r>
              <a:rPr lang="fi-FI" dirty="0"/>
              <a:t> </a:t>
            </a:r>
            <a:r>
              <a:rPr lang="fi-FI" dirty="0" err="1"/>
              <a:t>than</a:t>
            </a:r>
            <a:r>
              <a:rPr lang="fi-FI" dirty="0"/>
              <a:t> a </a:t>
            </a:r>
            <a:r>
              <a:rPr lang="fi-FI" dirty="0" err="1"/>
              <a:t>text</a:t>
            </a:r>
            <a:r>
              <a:rPr lang="fi-FI" dirty="0"/>
              <a:t> </a:t>
            </a:r>
            <a:r>
              <a:rPr lang="fi-FI" dirty="0" err="1"/>
              <a:t>editor</a:t>
            </a:r>
            <a:r>
              <a:rPr lang="fi-FI" dirty="0"/>
              <a:t>).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fi-FI" dirty="0"/>
              <a:t> </a:t>
            </a:r>
            <a:r>
              <a:rPr lang="fi-FI" dirty="0" err="1"/>
              <a:t>There</a:t>
            </a:r>
            <a:r>
              <a:rPr lang="fi-FI" dirty="0"/>
              <a:t> is </a:t>
            </a:r>
            <a:r>
              <a:rPr lang="fi-FI" dirty="0" err="1"/>
              <a:t>also</a:t>
            </a:r>
            <a:r>
              <a:rPr lang="fi-FI" dirty="0"/>
              <a:t> a </a:t>
            </a:r>
            <a:r>
              <a:rPr lang="fi-FI" dirty="0" err="1"/>
              <a:t>huge</a:t>
            </a:r>
            <a:r>
              <a:rPr lang="fi-FI" dirty="0"/>
              <a:t> </a:t>
            </a:r>
            <a:r>
              <a:rPr lang="fi-FI" dirty="0" err="1"/>
              <a:t>array</a:t>
            </a:r>
            <a:r>
              <a:rPr lang="fi-FI" dirty="0"/>
              <a:t> of </a:t>
            </a:r>
            <a:r>
              <a:rPr lang="fi-FI" dirty="0" err="1"/>
              <a:t>languages</a:t>
            </a:r>
            <a:r>
              <a:rPr lang="fi-FI" dirty="0"/>
              <a:t> </a:t>
            </a:r>
            <a:r>
              <a:rPr lang="fi-FI" dirty="0" err="1"/>
              <a:t>where</a:t>
            </a:r>
            <a:r>
              <a:rPr lang="fi-FI" dirty="0"/>
              <a:t> </a:t>
            </a:r>
            <a:r>
              <a:rPr lang="fi-FI" dirty="0" err="1"/>
              <a:t>you</a:t>
            </a:r>
            <a:r>
              <a:rPr lang="fi-FI" dirty="0"/>
              <a:t> </a:t>
            </a:r>
            <a:r>
              <a:rPr lang="fi-FI" dirty="0" err="1"/>
              <a:t>have</a:t>
            </a:r>
            <a:r>
              <a:rPr lang="fi-FI" dirty="0"/>
              <a:t> a </a:t>
            </a:r>
            <a:r>
              <a:rPr lang="fi-FI" dirty="0" err="1"/>
              <a:t>choice</a:t>
            </a:r>
            <a:r>
              <a:rPr lang="fi-FI" dirty="0"/>
              <a:t> as to </a:t>
            </a:r>
            <a:r>
              <a:rPr lang="fi-FI" dirty="0" err="1"/>
              <a:t>what</a:t>
            </a:r>
            <a:r>
              <a:rPr lang="fi-FI" dirty="0"/>
              <a:t> </a:t>
            </a:r>
            <a:r>
              <a:rPr lang="fi-FI" dirty="0" err="1"/>
              <a:t>development</a:t>
            </a:r>
            <a:r>
              <a:rPr lang="fi-FI" dirty="0"/>
              <a:t> </a:t>
            </a:r>
            <a:r>
              <a:rPr lang="fi-FI" dirty="0" err="1"/>
              <a:t>environment</a:t>
            </a:r>
            <a:r>
              <a:rPr lang="fi-FI" dirty="0"/>
              <a:t> to </a:t>
            </a:r>
            <a:r>
              <a:rPr lang="fi-FI" dirty="0" err="1"/>
              <a:t>use</a:t>
            </a:r>
            <a:r>
              <a:rPr lang="fi-FI" dirty="0"/>
              <a:t> (C++ is </a:t>
            </a:r>
            <a:r>
              <a:rPr lang="fi-FI" dirty="0" err="1"/>
              <a:t>one</a:t>
            </a:r>
            <a:r>
              <a:rPr lang="fi-FI" dirty="0"/>
              <a:t> </a:t>
            </a:r>
            <a:r>
              <a:rPr lang="fi-FI" dirty="0" err="1"/>
              <a:t>such</a:t>
            </a:r>
            <a:r>
              <a:rPr lang="fi-FI" dirty="0"/>
              <a:t> </a:t>
            </a:r>
            <a:r>
              <a:rPr lang="fi-FI" dirty="0" err="1"/>
              <a:t>language</a:t>
            </a:r>
            <a:r>
              <a:rPr lang="fi-FI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15547589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i-FI" dirty="0" err="1"/>
              <a:t>What</a:t>
            </a:r>
            <a:r>
              <a:rPr lang="fi-FI" dirty="0"/>
              <a:t> is </a:t>
            </a:r>
            <a:r>
              <a:rPr lang="fi-FI" dirty="0" err="1"/>
              <a:t>needed</a:t>
            </a:r>
            <a:r>
              <a:rPr lang="fi-FI" dirty="0"/>
              <a:t> to </a:t>
            </a:r>
            <a:r>
              <a:rPr lang="fi-FI" dirty="0" err="1"/>
              <a:t>make</a:t>
            </a:r>
            <a:r>
              <a:rPr lang="fi-FI" dirty="0"/>
              <a:t> </a:t>
            </a:r>
            <a:r>
              <a:rPr lang="fi-FI" dirty="0" err="1"/>
              <a:t>programs</a:t>
            </a:r>
            <a:endParaRPr lang="fi-FI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fi-FI" b="1" dirty="0"/>
              <a:t>A </a:t>
            </a:r>
            <a:r>
              <a:rPr lang="fi-FI" b="1" dirty="0" err="1"/>
              <a:t>compiler</a:t>
            </a:r>
            <a:r>
              <a:rPr lang="fi-FI" b="1" dirty="0"/>
              <a:t>, </a:t>
            </a:r>
            <a:r>
              <a:rPr lang="fi-FI" dirty="0" err="1"/>
              <a:t>see</a:t>
            </a:r>
            <a:r>
              <a:rPr lang="fi-FI" dirty="0"/>
              <a:t> </a:t>
            </a:r>
            <a:r>
              <a:rPr lang="fi-FI" dirty="0" err="1"/>
              <a:t>last</a:t>
            </a:r>
            <a:r>
              <a:rPr lang="fi-FI" dirty="0"/>
              <a:t> </a:t>
            </a:r>
            <a:r>
              <a:rPr lang="fi-FI" dirty="0" err="1"/>
              <a:t>lecture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6935125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i-FI" dirty="0"/>
              <a:t>How </a:t>
            </a:r>
            <a:r>
              <a:rPr lang="fi-FI" dirty="0" err="1"/>
              <a:t>computers</a:t>
            </a:r>
            <a:r>
              <a:rPr lang="fi-FI" dirty="0"/>
              <a:t> </a:t>
            </a:r>
            <a:r>
              <a:rPr lang="fi-FI" dirty="0" err="1"/>
              <a:t>read</a:t>
            </a:r>
            <a:r>
              <a:rPr lang="fi-FI" dirty="0"/>
              <a:t> </a:t>
            </a:r>
            <a:r>
              <a:rPr lang="fi-FI" dirty="0" err="1"/>
              <a:t>code</a:t>
            </a:r>
            <a:endParaRPr lang="fi-FI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D6349FB-FB21-9E4E-8CCB-340C1533937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fi-FI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5DCBECA-24DF-3444-BC8C-4B29687D61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1570" y="1910842"/>
            <a:ext cx="4432300" cy="382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3652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i-FI" dirty="0"/>
              <a:t>How </a:t>
            </a:r>
            <a:r>
              <a:rPr lang="fi-FI" dirty="0" err="1"/>
              <a:t>computers</a:t>
            </a:r>
            <a:r>
              <a:rPr lang="fi-FI" dirty="0"/>
              <a:t> </a:t>
            </a:r>
            <a:r>
              <a:rPr lang="fi-FI" dirty="0" err="1"/>
              <a:t>read</a:t>
            </a:r>
            <a:r>
              <a:rPr lang="fi-FI" dirty="0"/>
              <a:t> </a:t>
            </a:r>
            <a:r>
              <a:rPr lang="fi-FI" dirty="0" err="1"/>
              <a:t>code</a:t>
            </a:r>
            <a:endParaRPr lang="fi-FI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458968" y="1920239"/>
            <a:ext cx="3134526" cy="4583197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fi-FI" dirty="0"/>
              <a:t>Old and </a:t>
            </a:r>
            <a:r>
              <a:rPr lang="fi-FI" dirty="0" err="1"/>
              <a:t>simple</a:t>
            </a:r>
            <a:r>
              <a:rPr lang="fi-FI" dirty="0"/>
              <a:t> </a:t>
            </a:r>
            <a:r>
              <a:rPr lang="fi-FI" dirty="0" err="1"/>
              <a:t>way</a:t>
            </a:r>
            <a:r>
              <a:rPr lang="fi-FI" dirty="0"/>
              <a:t> is to </a:t>
            </a:r>
            <a:r>
              <a:rPr lang="fi-FI" dirty="0" err="1"/>
              <a:t>process</a:t>
            </a:r>
            <a:r>
              <a:rPr lang="fi-FI" dirty="0"/>
              <a:t> </a:t>
            </a:r>
            <a:r>
              <a:rPr lang="fi-FI" dirty="0" err="1"/>
              <a:t>all</a:t>
            </a:r>
            <a:r>
              <a:rPr lang="fi-FI" dirty="0"/>
              <a:t> </a:t>
            </a:r>
            <a:r>
              <a:rPr lang="fi-FI" dirty="0" err="1"/>
              <a:t>code</a:t>
            </a:r>
            <a:r>
              <a:rPr lang="fi-FI" dirty="0"/>
              <a:t> </a:t>
            </a:r>
            <a:r>
              <a:rPr lang="fi-FI" dirty="0" err="1"/>
              <a:t>from</a:t>
            </a:r>
            <a:r>
              <a:rPr lang="fi-FI" dirty="0"/>
              <a:t> top to </a:t>
            </a:r>
            <a:r>
              <a:rPr lang="fi-FI" dirty="0" err="1"/>
              <a:t>bottom</a:t>
            </a:r>
            <a:endParaRPr lang="fi-FI" dirty="0"/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lang="fi-FI" dirty="0"/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fi-FI" dirty="0"/>
              <a:t>-&gt; </a:t>
            </a:r>
            <a:r>
              <a:rPr lang="fi-FI" dirty="0" err="1"/>
              <a:t>Only</a:t>
            </a:r>
            <a:r>
              <a:rPr lang="fi-FI" dirty="0"/>
              <a:t> </a:t>
            </a:r>
            <a:r>
              <a:rPr lang="fi-FI" dirty="0" err="1"/>
              <a:t>fast</a:t>
            </a:r>
            <a:r>
              <a:rPr lang="fi-FI" dirty="0"/>
              <a:t> </a:t>
            </a:r>
            <a:r>
              <a:rPr lang="fi-FI" dirty="0" err="1"/>
              <a:t>when</a:t>
            </a:r>
            <a:r>
              <a:rPr lang="fi-FI" dirty="0"/>
              <a:t> </a:t>
            </a:r>
            <a:r>
              <a:rPr lang="fi-FI" dirty="0" err="1"/>
              <a:t>code</a:t>
            </a:r>
            <a:r>
              <a:rPr lang="fi-FI" dirty="0"/>
              <a:t> is </a:t>
            </a:r>
            <a:r>
              <a:rPr lang="fi-FI" dirty="0" err="1"/>
              <a:t>small</a:t>
            </a:r>
            <a:r>
              <a:rPr lang="fi-FI" dirty="0"/>
              <a:t> and </a:t>
            </a:r>
            <a:r>
              <a:rPr lang="fi-FI" dirty="0" err="1"/>
              <a:t>simple</a:t>
            </a:r>
            <a:endParaRPr lang="fi-FI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FCDECE-C28B-0348-842B-84A6ADB830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166" y="1393190"/>
            <a:ext cx="4864100" cy="42545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8AAEB85-B9CF-4D49-9A73-4C2DC2068F6E}"/>
              </a:ext>
            </a:extLst>
          </p:cNvPr>
          <p:cNvSpPr/>
          <p:nvPr/>
        </p:nvSpPr>
        <p:spPr>
          <a:xfrm>
            <a:off x="331236" y="5938215"/>
            <a:ext cx="62906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fi-FI" sz="2400" b="1" dirty="0">
                <a:solidFill>
                  <a:srgbClr val="FF0000"/>
                </a:solidFill>
              </a:rPr>
              <a:t>! </a:t>
            </a:r>
            <a:r>
              <a:rPr lang="fi-FI" sz="2400" b="1" dirty="0" err="1">
                <a:solidFill>
                  <a:srgbClr val="FF0000"/>
                </a:solidFill>
              </a:rPr>
              <a:t>Problem</a:t>
            </a:r>
            <a:r>
              <a:rPr lang="fi-FI" sz="2400" b="1" dirty="0">
                <a:solidFill>
                  <a:srgbClr val="FF0000"/>
                </a:solidFill>
              </a:rPr>
              <a:t> is </a:t>
            </a:r>
            <a:r>
              <a:rPr lang="fi-FI" sz="2400" b="1" dirty="0" err="1">
                <a:solidFill>
                  <a:srgbClr val="FF0000"/>
                </a:solidFill>
              </a:rPr>
              <a:t>that</a:t>
            </a:r>
            <a:r>
              <a:rPr lang="fi-FI" sz="2400" b="1" dirty="0">
                <a:solidFill>
                  <a:srgbClr val="FF0000"/>
                </a:solidFill>
              </a:rPr>
              <a:t> </a:t>
            </a:r>
            <a:r>
              <a:rPr lang="fi-FI" sz="2400" b="1" dirty="0" err="1">
                <a:solidFill>
                  <a:srgbClr val="FF0000"/>
                </a:solidFill>
              </a:rPr>
              <a:t>all</a:t>
            </a:r>
            <a:r>
              <a:rPr lang="fi-FI" sz="2400" b="1" dirty="0">
                <a:solidFill>
                  <a:srgbClr val="FF0000"/>
                </a:solidFill>
              </a:rPr>
              <a:t> </a:t>
            </a:r>
            <a:r>
              <a:rPr lang="fi-FI" sz="2400" b="1" dirty="0" err="1">
                <a:solidFill>
                  <a:srgbClr val="FF0000"/>
                </a:solidFill>
              </a:rPr>
              <a:t>code</a:t>
            </a:r>
            <a:r>
              <a:rPr lang="fi-FI" sz="2400" b="1" dirty="0">
                <a:solidFill>
                  <a:srgbClr val="FF0000"/>
                </a:solidFill>
              </a:rPr>
              <a:t> is </a:t>
            </a:r>
            <a:r>
              <a:rPr lang="fi-FI" sz="2400" b="1" dirty="0" err="1">
                <a:solidFill>
                  <a:srgbClr val="FF0000"/>
                </a:solidFill>
              </a:rPr>
              <a:t>loaded</a:t>
            </a:r>
            <a:r>
              <a:rPr lang="fi-FI" sz="2400" b="1" dirty="0">
                <a:solidFill>
                  <a:srgbClr val="FF0000"/>
                </a:solidFill>
              </a:rPr>
              <a:t> into </a:t>
            </a:r>
            <a:r>
              <a:rPr lang="fi-FI" sz="2400" b="1" dirty="0" err="1">
                <a:solidFill>
                  <a:srgbClr val="FF0000"/>
                </a:solidFill>
              </a:rPr>
              <a:t>memory</a:t>
            </a:r>
            <a:endParaRPr lang="fi-FI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96533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i-FI" dirty="0" err="1"/>
              <a:t>References</a:t>
            </a:r>
            <a:endParaRPr lang="fi-FI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fi-FI" dirty="0" err="1"/>
              <a:t>Kingsley</a:t>
            </a:r>
            <a:r>
              <a:rPr lang="fi-FI" dirty="0"/>
              <a:t>-Hughes, Adrian, and </a:t>
            </a:r>
            <a:r>
              <a:rPr lang="fi-FI" dirty="0" err="1"/>
              <a:t>Kathie</a:t>
            </a:r>
            <a:r>
              <a:rPr lang="fi-FI" dirty="0"/>
              <a:t> </a:t>
            </a:r>
            <a:r>
              <a:rPr lang="fi-FI" dirty="0" err="1"/>
              <a:t>Kingsley</a:t>
            </a:r>
            <a:r>
              <a:rPr lang="fi-FI" dirty="0"/>
              <a:t>-Hughes. </a:t>
            </a:r>
            <a:r>
              <a:rPr lang="fi-FI" b="1" dirty="0" err="1"/>
              <a:t>Beginning</a:t>
            </a:r>
            <a:r>
              <a:rPr lang="fi-FI" b="1" dirty="0"/>
              <a:t> Programming</a:t>
            </a:r>
            <a:r>
              <a:rPr lang="fi-FI" dirty="0"/>
              <a:t>, </a:t>
            </a:r>
            <a:r>
              <a:rPr lang="fi-FI" dirty="0" err="1"/>
              <a:t>Wiley</a:t>
            </a:r>
            <a:r>
              <a:rPr lang="fi-FI" dirty="0"/>
              <a:t>, 2005.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lang="fi-FI" dirty="0"/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lang="fi-FI" dirty="0"/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fi-FI" dirty="0"/>
              <a:t>Steve </a:t>
            </a:r>
            <a:r>
              <a:rPr lang="fi-FI" dirty="0" err="1"/>
              <a:t>McConnell</a:t>
            </a:r>
            <a:r>
              <a:rPr lang="fi-FI" dirty="0"/>
              <a:t>, </a:t>
            </a:r>
            <a:r>
              <a:rPr lang="fi-FI" b="1" dirty="0" err="1"/>
              <a:t>Code</a:t>
            </a:r>
            <a:r>
              <a:rPr lang="fi-FI" b="1" dirty="0"/>
              <a:t> Complete 2nd edition</a:t>
            </a:r>
            <a:r>
              <a:rPr lang="fi-FI" dirty="0"/>
              <a:t>, Microsoft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7355089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i-FI" dirty="0"/>
              <a:t>How </a:t>
            </a:r>
            <a:r>
              <a:rPr lang="fi-FI" dirty="0" err="1"/>
              <a:t>computers</a:t>
            </a:r>
            <a:r>
              <a:rPr lang="fi-FI" dirty="0"/>
              <a:t> </a:t>
            </a:r>
            <a:r>
              <a:rPr lang="fi-FI" dirty="0" err="1"/>
              <a:t>read</a:t>
            </a:r>
            <a:r>
              <a:rPr lang="fi-FI" dirty="0"/>
              <a:t> </a:t>
            </a:r>
            <a:r>
              <a:rPr lang="fi-FI" dirty="0" err="1"/>
              <a:t>code</a:t>
            </a:r>
            <a:endParaRPr lang="fi-FI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DA4F3CE-2AAC-8F41-B2EA-D8D961B705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186" y="1316736"/>
            <a:ext cx="6523461" cy="5133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7842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i-FI" dirty="0"/>
              <a:t>How </a:t>
            </a:r>
            <a:r>
              <a:rPr lang="fi-FI" dirty="0" err="1"/>
              <a:t>computers</a:t>
            </a:r>
            <a:r>
              <a:rPr lang="fi-FI" dirty="0"/>
              <a:t> </a:t>
            </a:r>
            <a:r>
              <a:rPr lang="fi-FI" dirty="0" err="1"/>
              <a:t>read</a:t>
            </a:r>
            <a:r>
              <a:rPr lang="fi-FI" dirty="0"/>
              <a:t> </a:t>
            </a:r>
            <a:r>
              <a:rPr lang="fi-FI" dirty="0" err="1"/>
              <a:t>code</a:t>
            </a:r>
            <a:endParaRPr lang="fi-FI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1096EA1-5166-8240-AB46-957EB47580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796" y="1347470"/>
            <a:ext cx="5973225" cy="4586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7485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i-FI" dirty="0"/>
              <a:t>How </a:t>
            </a:r>
            <a:r>
              <a:rPr lang="fi-FI" dirty="0" err="1"/>
              <a:t>computers</a:t>
            </a:r>
            <a:r>
              <a:rPr lang="fi-FI" dirty="0"/>
              <a:t> </a:t>
            </a:r>
            <a:r>
              <a:rPr lang="fi-FI" dirty="0" err="1"/>
              <a:t>read</a:t>
            </a:r>
            <a:r>
              <a:rPr lang="fi-FI" dirty="0"/>
              <a:t> </a:t>
            </a:r>
            <a:r>
              <a:rPr lang="fi-FI" dirty="0" err="1"/>
              <a:t>code</a:t>
            </a:r>
            <a:endParaRPr lang="fi-FI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20624" y="1399033"/>
            <a:ext cx="8172870" cy="4416551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fi-FI" dirty="0" err="1"/>
              <a:t>Solution</a:t>
            </a:r>
            <a:r>
              <a:rPr lang="fi-FI" dirty="0"/>
              <a:t>?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lang="fi-FI" sz="4000" b="1" dirty="0"/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fi-FI" sz="4000" b="1" dirty="0" err="1"/>
              <a:t>Break</a:t>
            </a:r>
            <a:r>
              <a:rPr lang="fi-FI" sz="4000" b="1" dirty="0"/>
              <a:t> </a:t>
            </a:r>
            <a:r>
              <a:rPr lang="fi-FI" sz="4000" b="1" dirty="0" err="1"/>
              <a:t>up</a:t>
            </a:r>
            <a:r>
              <a:rPr lang="fi-FI" sz="4000" b="1" dirty="0"/>
              <a:t> </a:t>
            </a:r>
            <a:r>
              <a:rPr lang="fi-FI" sz="4000" b="1" dirty="0" err="1"/>
              <a:t>the</a:t>
            </a:r>
            <a:r>
              <a:rPr lang="fi-FI" sz="4000" b="1" dirty="0"/>
              <a:t> </a:t>
            </a:r>
            <a:r>
              <a:rPr lang="fi-FI" sz="4000" b="1" dirty="0" err="1"/>
              <a:t>code</a:t>
            </a:r>
            <a:r>
              <a:rPr lang="fi-FI" sz="4000" b="1" dirty="0"/>
              <a:t>!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lang="fi-FI" sz="4000" b="1" dirty="0"/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fi-FI" dirty="0"/>
              <a:t>-&gt; </a:t>
            </a:r>
            <a:r>
              <a:rPr lang="fi-FI" dirty="0" err="1"/>
              <a:t>Different</a:t>
            </a:r>
            <a:r>
              <a:rPr lang="fi-FI" dirty="0"/>
              <a:t> </a:t>
            </a:r>
            <a:r>
              <a:rPr lang="fi-FI" dirty="0" err="1"/>
              <a:t>parts</a:t>
            </a:r>
            <a:r>
              <a:rPr lang="fi-FI" dirty="0"/>
              <a:t> of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code</a:t>
            </a:r>
            <a:r>
              <a:rPr lang="fi-FI" dirty="0"/>
              <a:t> to </a:t>
            </a:r>
            <a:r>
              <a:rPr lang="fi-FI" dirty="0" err="1"/>
              <a:t>handle</a:t>
            </a:r>
            <a:r>
              <a:rPr lang="fi-FI" dirty="0"/>
              <a:t> </a:t>
            </a:r>
            <a:r>
              <a:rPr lang="fi-FI" dirty="0" err="1"/>
              <a:t>different</a:t>
            </a:r>
            <a:r>
              <a:rPr lang="fi-FI" dirty="0"/>
              <a:t> </a:t>
            </a:r>
            <a:r>
              <a:rPr lang="fi-FI" dirty="0" err="1"/>
              <a:t>parts</a:t>
            </a:r>
            <a:r>
              <a:rPr lang="fi-FI" dirty="0"/>
              <a:t> of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solution</a:t>
            </a:r>
            <a:endParaRPr lang="fi-FI" sz="4000" b="1" dirty="0"/>
          </a:p>
        </p:txBody>
      </p:sp>
    </p:spTree>
    <p:extLst>
      <p:ext uri="{BB962C8B-B14F-4D97-AF65-F5344CB8AC3E}">
        <p14:creationId xmlns:p14="http://schemas.microsoft.com/office/powerpoint/2010/main" val="16093206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i-FI" dirty="0"/>
              <a:t>How </a:t>
            </a:r>
            <a:r>
              <a:rPr lang="fi-FI" dirty="0" err="1"/>
              <a:t>computers</a:t>
            </a:r>
            <a:r>
              <a:rPr lang="fi-FI" dirty="0"/>
              <a:t> </a:t>
            </a:r>
            <a:r>
              <a:rPr lang="fi-FI" dirty="0" err="1"/>
              <a:t>read</a:t>
            </a:r>
            <a:r>
              <a:rPr lang="fi-FI" dirty="0"/>
              <a:t> </a:t>
            </a:r>
            <a:r>
              <a:rPr lang="fi-FI" dirty="0" err="1"/>
              <a:t>code</a:t>
            </a:r>
            <a:endParaRPr lang="fi-FI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30FFB4-39C1-1C4E-9436-C166E92259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426" y="1441958"/>
            <a:ext cx="6413500" cy="501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3339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i-FI" dirty="0"/>
              <a:t>How </a:t>
            </a:r>
            <a:r>
              <a:rPr lang="fi-FI" dirty="0" err="1"/>
              <a:t>computers</a:t>
            </a:r>
            <a:r>
              <a:rPr lang="fi-FI" dirty="0"/>
              <a:t> </a:t>
            </a:r>
            <a:r>
              <a:rPr lang="fi-FI" dirty="0" err="1"/>
              <a:t>read</a:t>
            </a:r>
            <a:r>
              <a:rPr lang="fi-FI" dirty="0"/>
              <a:t> </a:t>
            </a:r>
            <a:r>
              <a:rPr lang="fi-FI" dirty="0" err="1"/>
              <a:t>code</a:t>
            </a:r>
            <a:endParaRPr lang="fi-FI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20624" y="1399033"/>
            <a:ext cx="8172870" cy="4416551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code</a:t>
            </a:r>
            <a:r>
              <a:rPr lang="fi-FI" dirty="0"/>
              <a:t> is </a:t>
            </a:r>
            <a:r>
              <a:rPr lang="fi-FI" dirty="0" err="1"/>
              <a:t>broken</a:t>
            </a:r>
            <a:r>
              <a:rPr lang="fi-FI" dirty="0"/>
              <a:t> </a:t>
            </a:r>
            <a:r>
              <a:rPr lang="fi-FI" dirty="0" err="1"/>
              <a:t>up</a:t>
            </a:r>
            <a:r>
              <a:rPr lang="fi-FI" dirty="0"/>
              <a:t> into </a:t>
            </a:r>
            <a:r>
              <a:rPr lang="fi-FI" dirty="0" err="1"/>
              <a:t>smaller</a:t>
            </a:r>
            <a:r>
              <a:rPr lang="fi-FI" dirty="0"/>
              <a:t> </a:t>
            </a:r>
            <a:r>
              <a:rPr lang="fi-FI" dirty="0" err="1"/>
              <a:t>components</a:t>
            </a:r>
            <a:r>
              <a:rPr lang="fi-FI" dirty="0"/>
              <a:t>, </a:t>
            </a:r>
            <a:r>
              <a:rPr lang="fi-FI" dirty="0" err="1"/>
              <a:t>so</a:t>
            </a:r>
            <a:r>
              <a:rPr lang="fi-FI" dirty="0"/>
              <a:t> it is </a:t>
            </a:r>
            <a:r>
              <a:rPr lang="fi-FI" dirty="0" err="1"/>
              <a:t>easier</a:t>
            </a:r>
            <a:r>
              <a:rPr lang="fi-FI" dirty="0"/>
              <a:t> to </a:t>
            </a:r>
            <a:r>
              <a:rPr lang="fi-FI" dirty="0" err="1"/>
              <a:t>write</a:t>
            </a:r>
            <a:r>
              <a:rPr lang="fi-FI" dirty="0"/>
              <a:t> and </a:t>
            </a:r>
            <a:r>
              <a:rPr lang="fi-FI" dirty="0" err="1"/>
              <a:t>you</a:t>
            </a:r>
            <a:r>
              <a:rPr lang="fi-FI" dirty="0"/>
              <a:t> </a:t>
            </a:r>
            <a:r>
              <a:rPr lang="fi-FI" dirty="0" err="1"/>
              <a:t>can</a:t>
            </a:r>
            <a:r>
              <a:rPr lang="fi-FI" dirty="0"/>
              <a:t> </a:t>
            </a:r>
            <a:r>
              <a:rPr lang="fi-FI" dirty="0" err="1"/>
              <a:t>test</a:t>
            </a:r>
            <a:r>
              <a:rPr lang="fi-FI" dirty="0"/>
              <a:t> it </a:t>
            </a:r>
            <a:r>
              <a:rPr lang="fi-FI" dirty="0" err="1"/>
              <a:t>earlier</a:t>
            </a:r>
            <a:r>
              <a:rPr lang="fi-FI" dirty="0"/>
              <a:t> and </a:t>
            </a:r>
            <a:r>
              <a:rPr lang="fi-FI" dirty="0" err="1"/>
              <a:t>more</a:t>
            </a:r>
            <a:r>
              <a:rPr lang="fi-FI" dirty="0"/>
              <a:t> </a:t>
            </a:r>
            <a:r>
              <a:rPr lang="fi-FI" dirty="0" err="1"/>
              <a:t>often</a:t>
            </a:r>
            <a:r>
              <a:rPr lang="fi-FI" dirty="0"/>
              <a:t>. </a:t>
            </a:r>
            <a:endParaRPr lang="fi-FI" sz="4000" b="1" dirty="0"/>
          </a:p>
        </p:txBody>
      </p:sp>
    </p:spTree>
    <p:extLst>
      <p:ext uri="{BB962C8B-B14F-4D97-AF65-F5344CB8AC3E}">
        <p14:creationId xmlns:p14="http://schemas.microsoft.com/office/powerpoint/2010/main" val="8168628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i-FI" dirty="0"/>
              <a:t>How </a:t>
            </a:r>
            <a:r>
              <a:rPr lang="fi-FI" dirty="0" err="1"/>
              <a:t>computers</a:t>
            </a:r>
            <a:r>
              <a:rPr lang="fi-FI" dirty="0"/>
              <a:t> </a:t>
            </a:r>
            <a:r>
              <a:rPr lang="fi-FI" dirty="0" err="1"/>
              <a:t>read</a:t>
            </a:r>
            <a:r>
              <a:rPr lang="fi-FI" dirty="0"/>
              <a:t> </a:t>
            </a:r>
            <a:r>
              <a:rPr lang="fi-FI" dirty="0" err="1"/>
              <a:t>code</a:t>
            </a:r>
            <a:endParaRPr lang="fi-FI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20624" y="1399033"/>
            <a:ext cx="8172870" cy="4416551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fi-FI" dirty="0"/>
              <a:t>Debugging </a:t>
            </a:r>
            <a:r>
              <a:rPr lang="fi-FI" dirty="0" err="1"/>
              <a:t>any</a:t>
            </a:r>
            <a:r>
              <a:rPr lang="fi-FI" dirty="0"/>
              <a:t> </a:t>
            </a:r>
            <a:r>
              <a:rPr lang="fi-FI" dirty="0" err="1"/>
              <a:t>code</a:t>
            </a:r>
            <a:r>
              <a:rPr lang="fi-FI" dirty="0"/>
              <a:t> </a:t>
            </a:r>
            <a:r>
              <a:rPr lang="fi-FI" dirty="0" err="1"/>
              <a:t>errors</a:t>
            </a:r>
            <a:r>
              <a:rPr lang="fi-FI" dirty="0"/>
              <a:t> is a </a:t>
            </a:r>
            <a:r>
              <a:rPr lang="fi-FI" dirty="0" err="1"/>
              <a:t>lot</a:t>
            </a:r>
            <a:r>
              <a:rPr lang="fi-FI" dirty="0"/>
              <a:t> </a:t>
            </a:r>
            <a:r>
              <a:rPr lang="fi-FI" dirty="0" err="1"/>
              <a:t>easier</a:t>
            </a:r>
            <a:r>
              <a:rPr lang="fi-FI" dirty="0"/>
              <a:t> </a:t>
            </a:r>
            <a:r>
              <a:rPr lang="fi-FI" dirty="0" err="1"/>
              <a:t>because</a:t>
            </a:r>
            <a:r>
              <a:rPr lang="fi-FI" dirty="0"/>
              <a:t> </a:t>
            </a:r>
            <a:r>
              <a:rPr lang="fi-FI" dirty="0" err="1"/>
              <a:t>you</a:t>
            </a:r>
            <a:r>
              <a:rPr lang="fi-FI" dirty="0"/>
              <a:t> </a:t>
            </a:r>
            <a:r>
              <a:rPr lang="fi-FI" dirty="0" err="1"/>
              <a:t>know</a:t>
            </a:r>
            <a:r>
              <a:rPr lang="fi-FI" dirty="0"/>
              <a:t> </a:t>
            </a:r>
            <a:r>
              <a:rPr lang="fi-FI" dirty="0" err="1"/>
              <a:t>what</a:t>
            </a:r>
            <a:r>
              <a:rPr lang="fi-FI" dirty="0"/>
              <a:t> </a:t>
            </a:r>
            <a:r>
              <a:rPr lang="fi-FI" dirty="0" err="1"/>
              <a:t>part</a:t>
            </a:r>
            <a:r>
              <a:rPr lang="fi-FI" dirty="0"/>
              <a:t> of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code</a:t>
            </a:r>
            <a:r>
              <a:rPr lang="fi-FI" dirty="0"/>
              <a:t> </a:t>
            </a:r>
            <a:r>
              <a:rPr lang="fi-FI" dirty="0" err="1"/>
              <a:t>handles</a:t>
            </a:r>
            <a:r>
              <a:rPr lang="fi-FI" dirty="0"/>
              <a:t> </a:t>
            </a:r>
            <a:r>
              <a:rPr lang="fi-FI" dirty="0" err="1"/>
              <a:t>what</a:t>
            </a:r>
            <a:r>
              <a:rPr lang="fi-FI" dirty="0"/>
              <a:t> </a:t>
            </a:r>
            <a:r>
              <a:rPr lang="fi-FI" dirty="0" err="1"/>
              <a:t>aspect</a:t>
            </a:r>
            <a:r>
              <a:rPr lang="fi-FI" dirty="0"/>
              <a:t> of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program</a:t>
            </a:r>
            <a:r>
              <a:rPr lang="fi-FI" dirty="0"/>
              <a:t>. </a:t>
            </a:r>
            <a:endParaRPr lang="fi-FI" sz="4000" b="1" dirty="0"/>
          </a:p>
        </p:txBody>
      </p:sp>
    </p:spTree>
    <p:extLst>
      <p:ext uri="{BB962C8B-B14F-4D97-AF65-F5344CB8AC3E}">
        <p14:creationId xmlns:p14="http://schemas.microsoft.com/office/powerpoint/2010/main" val="29527817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i-FI" dirty="0"/>
              <a:t>How </a:t>
            </a:r>
            <a:r>
              <a:rPr lang="fi-FI" dirty="0" err="1"/>
              <a:t>computers</a:t>
            </a:r>
            <a:r>
              <a:rPr lang="fi-FI" dirty="0"/>
              <a:t> </a:t>
            </a:r>
            <a:r>
              <a:rPr lang="fi-FI" dirty="0" err="1"/>
              <a:t>read</a:t>
            </a:r>
            <a:r>
              <a:rPr lang="fi-FI" dirty="0"/>
              <a:t> </a:t>
            </a:r>
            <a:r>
              <a:rPr lang="fi-FI" dirty="0" err="1"/>
              <a:t>code</a:t>
            </a:r>
            <a:endParaRPr lang="fi-FI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20624" y="1399033"/>
            <a:ext cx="8172870" cy="4416551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fi-FI" dirty="0" err="1"/>
              <a:t>You</a:t>
            </a:r>
            <a:r>
              <a:rPr lang="fi-FI" dirty="0"/>
              <a:t> </a:t>
            </a:r>
            <a:r>
              <a:rPr lang="fi-FI" dirty="0" err="1"/>
              <a:t>are</a:t>
            </a:r>
            <a:r>
              <a:rPr lang="fi-FI" dirty="0"/>
              <a:t> in a position to </a:t>
            </a:r>
            <a:r>
              <a:rPr lang="fi-FI" dirty="0" err="1"/>
              <a:t>reuse</a:t>
            </a:r>
            <a:r>
              <a:rPr lang="fi-FI" dirty="0"/>
              <a:t> </a:t>
            </a:r>
            <a:r>
              <a:rPr lang="fi-FI" dirty="0" err="1"/>
              <a:t>certain</a:t>
            </a:r>
            <a:r>
              <a:rPr lang="fi-FI" dirty="0"/>
              <a:t> </a:t>
            </a:r>
            <a:r>
              <a:rPr lang="fi-FI" dirty="0" err="1"/>
              <a:t>parts</a:t>
            </a:r>
            <a:r>
              <a:rPr lang="fi-FI" dirty="0"/>
              <a:t> of </a:t>
            </a:r>
            <a:r>
              <a:rPr lang="fi-FI" dirty="0" err="1"/>
              <a:t>your</a:t>
            </a:r>
            <a:r>
              <a:rPr lang="fi-FI" dirty="0"/>
              <a:t> </a:t>
            </a:r>
            <a:r>
              <a:rPr lang="fi-FI" dirty="0" err="1"/>
              <a:t>code</a:t>
            </a:r>
            <a:r>
              <a:rPr lang="fi-FI" dirty="0"/>
              <a:t> in </a:t>
            </a:r>
            <a:r>
              <a:rPr lang="fi-FI" dirty="0" err="1"/>
              <a:t>other</a:t>
            </a:r>
            <a:r>
              <a:rPr lang="fi-FI" dirty="0"/>
              <a:t> </a:t>
            </a:r>
            <a:r>
              <a:rPr lang="fi-FI" dirty="0" err="1"/>
              <a:t>projects</a:t>
            </a:r>
            <a:r>
              <a:rPr lang="fi-FI" dirty="0"/>
              <a:t> </a:t>
            </a:r>
            <a:r>
              <a:rPr lang="fi-FI" dirty="0" err="1"/>
              <a:t>more</a:t>
            </a:r>
            <a:r>
              <a:rPr lang="fi-FI" dirty="0"/>
              <a:t> </a:t>
            </a:r>
            <a:r>
              <a:rPr lang="fi-FI" dirty="0" err="1"/>
              <a:t>easily</a:t>
            </a:r>
            <a:r>
              <a:rPr lang="fi-FI" dirty="0"/>
              <a:t> </a:t>
            </a:r>
            <a:r>
              <a:rPr lang="fi-FI" dirty="0" err="1"/>
              <a:t>because</a:t>
            </a:r>
            <a:r>
              <a:rPr lang="fi-FI" dirty="0"/>
              <a:t> </a:t>
            </a:r>
            <a:r>
              <a:rPr lang="fi-FI" dirty="0" err="1"/>
              <a:t>they</a:t>
            </a:r>
            <a:r>
              <a:rPr lang="fi-FI" dirty="0"/>
              <a:t> </a:t>
            </a:r>
            <a:r>
              <a:rPr lang="fi-FI" dirty="0" err="1"/>
              <a:t>will</a:t>
            </a:r>
            <a:r>
              <a:rPr lang="fi-FI" dirty="0"/>
              <a:t> </a:t>
            </a:r>
            <a:r>
              <a:rPr lang="fi-FI" dirty="0" err="1"/>
              <a:t>be</a:t>
            </a:r>
            <a:r>
              <a:rPr lang="fi-FI" dirty="0"/>
              <a:t> </a:t>
            </a:r>
            <a:r>
              <a:rPr lang="fi-FI" dirty="0" err="1"/>
              <a:t>self-contained</a:t>
            </a:r>
            <a:r>
              <a:rPr lang="fi-FI" dirty="0"/>
              <a:t>. </a:t>
            </a:r>
            <a:endParaRPr lang="fi-FI" sz="4000" b="1" dirty="0"/>
          </a:p>
        </p:txBody>
      </p:sp>
    </p:spTree>
    <p:extLst>
      <p:ext uri="{BB962C8B-B14F-4D97-AF65-F5344CB8AC3E}">
        <p14:creationId xmlns:p14="http://schemas.microsoft.com/office/powerpoint/2010/main" val="7786024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i-FI" dirty="0"/>
              <a:t>How </a:t>
            </a:r>
            <a:r>
              <a:rPr lang="fi-FI" dirty="0" err="1"/>
              <a:t>computers</a:t>
            </a:r>
            <a:r>
              <a:rPr lang="fi-FI" dirty="0"/>
              <a:t> </a:t>
            </a:r>
            <a:r>
              <a:rPr lang="fi-FI" dirty="0" err="1"/>
              <a:t>read</a:t>
            </a:r>
            <a:r>
              <a:rPr lang="fi-FI" dirty="0"/>
              <a:t> </a:t>
            </a:r>
            <a:r>
              <a:rPr lang="fi-FI" dirty="0" err="1"/>
              <a:t>code</a:t>
            </a:r>
            <a:endParaRPr lang="fi-FI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20624" y="1399033"/>
            <a:ext cx="8172870" cy="4416551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fi-FI" dirty="0"/>
              <a:t>Building </a:t>
            </a:r>
            <a:r>
              <a:rPr lang="fi-FI" dirty="0" err="1"/>
              <a:t>up</a:t>
            </a:r>
            <a:r>
              <a:rPr lang="fi-FI" dirty="0"/>
              <a:t> a </a:t>
            </a:r>
            <a:r>
              <a:rPr lang="fi-FI" dirty="0" err="1"/>
              <a:t>big</a:t>
            </a:r>
            <a:r>
              <a:rPr lang="fi-FI" dirty="0"/>
              <a:t> </a:t>
            </a:r>
            <a:r>
              <a:rPr lang="fi-FI" dirty="0" err="1"/>
              <a:t>project</a:t>
            </a:r>
            <a:r>
              <a:rPr lang="fi-FI" dirty="0"/>
              <a:t> </a:t>
            </a:r>
            <a:r>
              <a:rPr lang="fi-FI" dirty="0" err="1"/>
              <a:t>from</a:t>
            </a:r>
            <a:r>
              <a:rPr lang="fi-FI" dirty="0"/>
              <a:t> </a:t>
            </a:r>
            <a:r>
              <a:rPr lang="fi-FI" dirty="0" err="1"/>
              <a:t>smaller</a:t>
            </a:r>
            <a:r>
              <a:rPr lang="fi-FI" dirty="0"/>
              <a:t>, </a:t>
            </a:r>
            <a:r>
              <a:rPr lang="fi-FI" dirty="0" err="1"/>
              <a:t>interconnected</a:t>
            </a:r>
            <a:r>
              <a:rPr lang="fi-FI" dirty="0"/>
              <a:t> </a:t>
            </a:r>
            <a:r>
              <a:rPr lang="fi-FI" dirty="0" err="1"/>
              <a:t>chunks</a:t>
            </a:r>
            <a:r>
              <a:rPr lang="fi-FI" dirty="0"/>
              <a:t> </a:t>
            </a:r>
            <a:r>
              <a:rPr lang="fi-FI" dirty="0" err="1"/>
              <a:t>enables</a:t>
            </a:r>
            <a:r>
              <a:rPr lang="fi-FI" dirty="0"/>
              <a:t> </a:t>
            </a:r>
            <a:r>
              <a:rPr lang="fi-FI" dirty="0" err="1"/>
              <a:t>you</a:t>
            </a:r>
            <a:r>
              <a:rPr lang="fi-FI" dirty="0"/>
              <a:t> to </a:t>
            </a:r>
            <a:r>
              <a:rPr lang="fi-FI" dirty="0" err="1"/>
              <a:t>build</a:t>
            </a:r>
            <a:r>
              <a:rPr lang="fi-FI" dirty="0"/>
              <a:t> </a:t>
            </a:r>
            <a:r>
              <a:rPr lang="fi-FI" dirty="0" err="1"/>
              <a:t>up</a:t>
            </a:r>
            <a:r>
              <a:rPr lang="fi-FI" dirty="0"/>
              <a:t> a </a:t>
            </a:r>
            <a:r>
              <a:rPr lang="fi-FI" dirty="0" err="1"/>
              <a:t>project</a:t>
            </a:r>
            <a:r>
              <a:rPr lang="fi-FI" dirty="0"/>
              <a:t> </a:t>
            </a:r>
            <a:r>
              <a:rPr lang="fi-FI" dirty="0" err="1"/>
              <a:t>over</a:t>
            </a:r>
            <a:r>
              <a:rPr lang="fi-FI" dirty="0"/>
              <a:t> </a:t>
            </a:r>
            <a:r>
              <a:rPr lang="fi-FI" dirty="0" err="1"/>
              <a:t>time</a:t>
            </a:r>
            <a:r>
              <a:rPr lang="fi-FI" dirty="0"/>
              <a:t> and </a:t>
            </a:r>
            <a:r>
              <a:rPr lang="fi-FI" dirty="0" err="1"/>
              <a:t>add</a:t>
            </a:r>
            <a:r>
              <a:rPr lang="fi-FI" dirty="0"/>
              <a:t> </a:t>
            </a:r>
            <a:r>
              <a:rPr lang="fi-FI" dirty="0" err="1"/>
              <a:t>more</a:t>
            </a:r>
            <a:r>
              <a:rPr lang="fi-FI" dirty="0"/>
              <a:t> </a:t>
            </a:r>
            <a:r>
              <a:rPr lang="fi-FI" dirty="0" err="1"/>
              <a:t>features</a:t>
            </a:r>
            <a:r>
              <a:rPr lang="fi-FI" dirty="0"/>
              <a:t> as </a:t>
            </a:r>
            <a:r>
              <a:rPr lang="fi-FI" dirty="0" err="1"/>
              <a:t>your</a:t>
            </a:r>
            <a:r>
              <a:rPr lang="fi-FI" dirty="0"/>
              <a:t> </a:t>
            </a:r>
            <a:r>
              <a:rPr lang="fi-FI" dirty="0" err="1"/>
              <a:t>skills</a:t>
            </a:r>
            <a:r>
              <a:rPr lang="fi-FI" dirty="0"/>
              <a:t> </a:t>
            </a:r>
            <a:r>
              <a:rPr lang="fi-FI" dirty="0" err="1"/>
              <a:t>improve</a:t>
            </a:r>
            <a:r>
              <a:rPr lang="fi-FI" dirty="0"/>
              <a:t>!</a:t>
            </a:r>
            <a:endParaRPr lang="fi-FI" sz="4000" b="1" dirty="0"/>
          </a:p>
        </p:txBody>
      </p:sp>
    </p:spTree>
    <p:extLst>
      <p:ext uri="{BB962C8B-B14F-4D97-AF65-F5344CB8AC3E}">
        <p14:creationId xmlns:p14="http://schemas.microsoft.com/office/powerpoint/2010/main" val="11924486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i-FI" dirty="0"/>
              <a:t>How </a:t>
            </a:r>
            <a:r>
              <a:rPr lang="fi-FI" dirty="0" err="1"/>
              <a:t>computers</a:t>
            </a:r>
            <a:r>
              <a:rPr lang="fi-FI" dirty="0"/>
              <a:t> </a:t>
            </a:r>
            <a:r>
              <a:rPr lang="fi-FI" dirty="0" err="1"/>
              <a:t>read</a:t>
            </a:r>
            <a:r>
              <a:rPr lang="fi-FI" dirty="0"/>
              <a:t> </a:t>
            </a:r>
            <a:r>
              <a:rPr lang="fi-FI" dirty="0" err="1"/>
              <a:t>code</a:t>
            </a:r>
            <a:endParaRPr lang="fi-FI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20624" y="1399033"/>
            <a:ext cx="8172870" cy="4416551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fi-FI" dirty="0"/>
              <a:t>Building </a:t>
            </a:r>
            <a:r>
              <a:rPr lang="fi-FI" dirty="0" err="1"/>
              <a:t>up</a:t>
            </a:r>
            <a:r>
              <a:rPr lang="fi-FI" dirty="0"/>
              <a:t> a </a:t>
            </a:r>
            <a:r>
              <a:rPr lang="fi-FI" dirty="0" err="1"/>
              <a:t>big</a:t>
            </a:r>
            <a:r>
              <a:rPr lang="fi-FI" dirty="0"/>
              <a:t> </a:t>
            </a:r>
            <a:r>
              <a:rPr lang="fi-FI" dirty="0" err="1"/>
              <a:t>project</a:t>
            </a:r>
            <a:r>
              <a:rPr lang="fi-FI" dirty="0"/>
              <a:t> </a:t>
            </a:r>
            <a:r>
              <a:rPr lang="fi-FI" dirty="0" err="1"/>
              <a:t>from</a:t>
            </a:r>
            <a:r>
              <a:rPr lang="fi-FI" dirty="0"/>
              <a:t> </a:t>
            </a:r>
            <a:r>
              <a:rPr lang="fi-FI" dirty="0" err="1"/>
              <a:t>smaller</a:t>
            </a:r>
            <a:r>
              <a:rPr lang="fi-FI" dirty="0"/>
              <a:t>, </a:t>
            </a:r>
            <a:r>
              <a:rPr lang="fi-FI" dirty="0" err="1"/>
              <a:t>interconnected</a:t>
            </a:r>
            <a:r>
              <a:rPr lang="fi-FI" dirty="0"/>
              <a:t> </a:t>
            </a:r>
            <a:r>
              <a:rPr lang="fi-FI" dirty="0" err="1"/>
              <a:t>chunks</a:t>
            </a:r>
            <a:r>
              <a:rPr lang="fi-FI" dirty="0"/>
              <a:t> </a:t>
            </a:r>
            <a:r>
              <a:rPr lang="fi-FI" dirty="0" err="1"/>
              <a:t>enables</a:t>
            </a:r>
            <a:r>
              <a:rPr lang="fi-FI" dirty="0"/>
              <a:t> </a:t>
            </a:r>
            <a:r>
              <a:rPr lang="fi-FI" dirty="0" err="1"/>
              <a:t>you</a:t>
            </a:r>
            <a:r>
              <a:rPr lang="fi-FI" dirty="0"/>
              <a:t> to </a:t>
            </a:r>
            <a:r>
              <a:rPr lang="fi-FI" dirty="0" err="1"/>
              <a:t>build</a:t>
            </a:r>
            <a:r>
              <a:rPr lang="fi-FI" dirty="0"/>
              <a:t> </a:t>
            </a:r>
            <a:r>
              <a:rPr lang="fi-FI" dirty="0" err="1"/>
              <a:t>up</a:t>
            </a:r>
            <a:r>
              <a:rPr lang="fi-FI" dirty="0"/>
              <a:t> a </a:t>
            </a:r>
            <a:r>
              <a:rPr lang="fi-FI" dirty="0" err="1"/>
              <a:t>project</a:t>
            </a:r>
            <a:r>
              <a:rPr lang="fi-FI" dirty="0"/>
              <a:t> </a:t>
            </a:r>
            <a:r>
              <a:rPr lang="fi-FI" dirty="0" err="1"/>
              <a:t>over</a:t>
            </a:r>
            <a:r>
              <a:rPr lang="fi-FI" dirty="0"/>
              <a:t> </a:t>
            </a:r>
            <a:r>
              <a:rPr lang="fi-FI" dirty="0" err="1"/>
              <a:t>time</a:t>
            </a:r>
            <a:r>
              <a:rPr lang="fi-FI" dirty="0"/>
              <a:t> and </a:t>
            </a:r>
            <a:r>
              <a:rPr lang="fi-FI" dirty="0" err="1"/>
              <a:t>add</a:t>
            </a:r>
            <a:r>
              <a:rPr lang="fi-FI" dirty="0"/>
              <a:t> </a:t>
            </a:r>
            <a:r>
              <a:rPr lang="fi-FI" dirty="0" err="1"/>
              <a:t>more</a:t>
            </a:r>
            <a:r>
              <a:rPr lang="fi-FI" dirty="0"/>
              <a:t> </a:t>
            </a:r>
            <a:r>
              <a:rPr lang="fi-FI" dirty="0" err="1"/>
              <a:t>features</a:t>
            </a:r>
            <a:r>
              <a:rPr lang="fi-FI" dirty="0"/>
              <a:t> as </a:t>
            </a:r>
            <a:r>
              <a:rPr lang="fi-FI" dirty="0" err="1"/>
              <a:t>your</a:t>
            </a:r>
            <a:r>
              <a:rPr lang="fi-FI" dirty="0"/>
              <a:t> </a:t>
            </a:r>
            <a:r>
              <a:rPr lang="fi-FI" dirty="0" err="1"/>
              <a:t>skills</a:t>
            </a:r>
            <a:r>
              <a:rPr lang="fi-FI" dirty="0"/>
              <a:t> </a:t>
            </a:r>
            <a:r>
              <a:rPr lang="fi-FI" dirty="0" err="1"/>
              <a:t>improve</a:t>
            </a:r>
            <a:r>
              <a:rPr lang="fi-FI" dirty="0"/>
              <a:t>!</a:t>
            </a:r>
            <a:endParaRPr lang="fi-FI" sz="4000" b="1" dirty="0"/>
          </a:p>
        </p:txBody>
      </p:sp>
    </p:spTree>
    <p:extLst>
      <p:ext uri="{BB962C8B-B14F-4D97-AF65-F5344CB8AC3E}">
        <p14:creationId xmlns:p14="http://schemas.microsoft.com/office/powerpoint/2010/main" val="28471353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i-FI" dirty="0"/>
              <a:t>How </a:t>
            </a:r>
            <a:r>
              <a:rPr lang="fi-FI" dirty="0" err="1"/>
              <a:t>computers</a:t>
            </a:r>
            <a:r>
              <a:rPr lang="fi-FI" dirty="0"/>
              <a:t> </a:t>
            </a:r>
            <a:r>
              <a:rPr lang="fi-FI" dirty="0" err="1"/>
              <a:t>read</a:t>
            </a:r>
            <a:r>
              <a:rPr lang="fi-FI" dirty="0"/>
              <a:t> </a:t>
            </a:r>
            <a:r>
              <a:rPr lang="fi-FI" dirty="0" err="1"/>
              <a:t>code</a:t>
            </a:r>
            <a:endParaRPr lang="fi-FI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20624" y="1399033"/>
            <a:ext cx="8172870" cy="4416551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fi-FI" dirty="0" err="1"/>
              <a:t>Code</a:t>
            </a:r>
            <a:r>
              <a:rPr lang="fi-FI" dirty="0"/>
              <a:t> </a:t>
            </a:r>
            <a:r>
              <a:rPr lang="fi-FI" dirty="0" err="1"/>
              <a:t>can</a:t>
            </a:r>
            <a:r>
              <a:rPr lang="fi-FI" dirty="0"/>
              <a:t> </a:t>
            </a:r>
            <a:r>
              <a:rPr lang="fi-FI" dirty="0" err="1"/>
              <a:t>be</a:t>
            </a:r>
            <a:r>
              <a:rPr lang="fi-FI" dirty="0"/>
              <a:t> </a:t>
            </a:r>
            <a:r>
              <a:rPr lang="fi-FI" dirty="0" err="1"/>
              <a:t>broken</a:t>
            </a:r>
            <a:r>
              <a:rPr lang="fi-FI" dirty="0"/>
              <a:t> into:</a:t>
            </a:r>
            <a:endParaRPr lang="fi-FI" sz="4000" b="1" dirty="0"/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lang="fi-FI" sz="4000" b="1" dirty="0"/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fi-FI" dirty="0"/>
              <a:t>- </a:t>
            </a:r>
            <a:r>
              <a:rPr lang="fi-FI" dirty="0" err="1"/>
              <a:t>statements</a:t>
            </a:r>
            <a:r>
              <a:rPr lang="fi-FI" dirty="0"/>
              <a:t> 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fi-FI" dirty="0"/>
              <a:t>- </a:t>
            </a:r>
            <a:r>
              <a:rPr lang="fi-FI" dirty="0" err="1"/>
              <a:t>functions</a:t>
            </a:r>
            <a:r>
              <a:rPr lang="fi-FI" dirty="0"/>
              <a:t> and </a:t>
            </a:r>
            <a:r>
              <a:rPr lang="fi-FI" dirty="0" err="1"/>
              <a:t>procedures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42554491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i-FI" dirty="0" err="1"/>
              <a:t>What</a:t>
            </a:r>
            <a:r>
              <a:rPr lang="fi-FI" dirty="0"/>
              <a:t> is </a:t>
            </a:r>
            <a:r>
              <a:rPr lang="fi-FI" dirty="0" err="1"/>
              <a:t>programming</a:t>
            </a:r>
            <a:endParaRPr lang="fi-FI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fi-FI" dirty="0"/>
              <a:t>Programming is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ability</a:t>
            </a:r>
            <a:r>
              <a:rPr lang="fi-FI" dirty="0"/>
              <a:t> to </a:t>
            </a:r>
            <a:r>
              <a:rPr lang="fi-FI" dirty="0" err="1"/>
              <a:t>talk</a:t>
            </a:r>
            <a:r>
              <a:rPr lang="fi-FI" dirty="0"/>
              <a:t> to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computer</a:t>
            </a:r>
            <a:r>
              <a:rPr lang="fi-FI" dirty="0"/>
              <a:t> in a </a:t>
            </a:r>
            <a:r>
              <a:rPr lang="fi-FI" dirty="0" err="1"/>
              <a:t>language</a:t>
            </a:r>
            <a:r>
              <a:rPr lang="fi-FI" dirty="0"/>
              <a:t> it </a:t>
            </a:r>
            <a:r>
              <a:rPr lang="fi-FI" dirty="0" err="1"/>
              <a:t>can</a:t>
            </a:r>
            <a:r>
              <a:rPr lang="fi-FI" dirty="0"/>
              <a:t> </a:t>
            </a:r>
            <a:r>
              <a:rPr lang="fi-FI" dirty="0" err="1"/>
              <a:t>understand</a:t>
            </a:r>
            <a:r>
              <a:rPr lang="fi-FI" dirty="0"/>
              <a:t> and </a:t>
            </a:r>
            <a:r>
              <a:rPr lang="fi-FI" dirty="0" err="1"/>
              <a:t>using</a:t>
            </a:r>
            <a:r>
              <a:rPr lang="fi-FI" dirty="0"/>
              <a:t> </a:t>
            </a:r>
            <a:r>
              <a:rPr lang="fi-FI" dirty="0" err="1"/>
              <a:t>grammar</a:t>
            </a:r>
            <a:r>
              <a:rPr lang="fi-FI" dirty="0"/>
              <a:t> and </a:t>
            </a:r>
            <a:r>
              <a:rPr lang="fi-FI" dirty="0" err="1"/>
              <a:t>syntax</a:t>
            </a:r>
            <a:r>
              <a:rPr lang="fi-FI" dirty="0"/>
              <a:t> </a:t>
            </a:r>
            <a:r>
              <a:rPr lang="fi-FI" dirty="0" err="1"/>
              <a:t>that</a:t>
            </a:r>
            <a:r>
              <a:rPr lang="fi-FI" dirty="0"/>
              <a:t> it </a:t>
            </a:r>
            <a:r>
              <a:rPr lang="fi-FI" dirty="0" err="1"/>
              <a:t>can</a:t>
            </a:r>
            <a:r>
              <a:rPr lang="fi-FI" dirty="0"/>
              <a:t> </a:t>
            </a:r>
            <a:r>
              <a:rPr lang="fi-FI" dirty="0" err="1"/>
              <a:t>follow</a:t>
            </a:r>
            <a:r>
              <a:rPr lang="fi-FI" dirty="0"/>
              <a:t> to </a:t>
            </a:r>
            <a:r>
              <a:rPr lang="fi-FI" dirty="0" err="1"/>
              <a:t>get</a:t>
            </a:r>
            <a:r>
              <a:rPr lang="fi-FI" dirty="0"/>
              <a:t> it to </a:t>
            </a:r>
            <a:r>
              <a:rPr lang="fi-FI" dirty="0" err="1"/>
              <a:t>perform</a:t>
            </a:r>
            <a:r>
              <a:rPr lang="fi-FI" dirty="0"/>
              <a:t> </a:t>
            </a:r>
            <a:r>
              <a:rPr lang="fi-FI" dirty="0" err="1"/>
              <a:t>useful</a:t>
            </a:r>
            <a:r>
              <a:rPr lang="fi-FI" dirty="0"/>
              <a:t> </a:t>
            </a:r>
            <a:r>
              <a:rPr lang="fi-FI" dirty="0" err="1"/>
              <a:t>tasks</a:t>
            </a:r>
            <a:r>
              <a:rPr lang="fi-FI" dirty="0"/>
              <a:t> for </a:t>
            </a:r>
            <a:r>
              <a:rPr lang="fi-FI" dirty="0" err="1"/>
              <a:t>you</a:t>
            </a:r>
            <a:r>
              <a:rPr lang="fi-FI" dirty="0"/>
              <a:t>.</a:t>
            </a:r>
            <a:br>
              <a:rPr lang="fi-FI" dirty="0"/>
            </a:b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38576403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i-FI" dirty="0"/>
              <a:t>How </a:t>
            </a:r>
            <a:r>
              <a:rPr lang="fi-FI" dirty="0" err="1"/>
              <a:t>computers</a:t>
            </a:r>
            <a:r>
              <a:rPr lang="fi-FI" dirty="0"/>
              <a:t> </a:t>
            </a:r>
            <a:r>
              <a:rPr lang="fi-FI" dirty="0" err="1"/>
              <a:t>read</a:t>
            </a:r>
            <a:r>
              <a:rPr lang="fi-FI" dirty="0"/>
              <a:t> </a:t>
            </a:r>
            <a:r>
              <a:rPr lang="fi-FI" dirty="0" err="1"/>
              <a:t>code</a:t>
            </a:r>
            <a:endParaRPr lang="fi-FI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20624" y="1399033"/>
            <a:ext cx="8172870" cy="4416551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statement</a:t>
            </a:r>
            <a:r>
              <a:rPr lang="fi-FI" dirty="0"/>
              <a:t> is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programming</a:t>
            </a:r>
            <a:r>
              <a:rPr lang="fi-FI" dirty="0"/>
              <a:t> </a:t>
            </a:r>
            <a:r>
              <a:rPr lang="fi-FI" dirty="0" err="1"/>
              <a:t>equivalent</a:t>
            </a:r>
            <a:r>
              <a:rPr lang="fi-FI" dirty="0"/>
              <a:t> of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sentence</a:t>
            </a:r>
            <a:r>
              <a:rPr lang="fi-FI" dirty="0"/>
              <a:t>. It is </a:t>
            </a:r>
            <a:r>
              <a:rPr lang="fi-FI" dirty="0" err="1"/>
              <a:t>one</a:t>
            </a:r>
            <a:r>
              <a:rPr lang="fi-FI" dirty="0"/>
              <a:t> </a:t>
            </a:r>
            <a:r>
              <a:rPr lang="fi-FI" dirty="0" err="1"/>
              <a:t>line</a:t>
            </a:r>
            <a:r>
              <a:rPr lang="fi-FI" dirty="0"/>
              <a:t> of </a:t>
            </a:r>
            <a:r>
              <a:rPr lang="fi-FI" dirty="0" err="1"/>
              <a:t>computer</a:t>
            </a:r>
            <a:r>
              <a:rPr lang="fi-FI" dirty="0"/>
              <a:t> </a:t>
            </a:r>
            <a:r>
              <a:rPr lang="fi-FI" dirty="0" err="1"/>
              <a:t>instruction</a:t>
            </a:r>
            <a:r>
              <a:rPr lang="fi-FI" dirty="0"/>
              <a:t> </a:t>
            </a:r>
            <a:r>
              <a:rPr lang="fi-FI" dirty="0" err="1"/>
              <a:t>that</a:t>
            </a:r>
            <a:r>
              <a:rPr lang="fi-FI" dirty="0"/>
              <a:t> </a:t>
            </a:r>
            <a:r>
              <a:rPr lang="fi-FI" dirty="0" err="1"/>
              <a:t>can</a:t>
            </a:r>
            <a:r>
              <a:rPr lang="fi-FI" dirty="0"/>
              <a:t> </a:t>
            </a:r>
            <a:r>
              <a:rPr lang="fi-FI" dirty="0" err="1"/>
              <a:t>be</a:t>
            </a:r>
            <a:r>
              <a:rPr lang="fi-FI" dirty="0"/>
              <a:t> </a:t>
            </a:r>
            <a:r>
              <a:rPr lang="fi-FI" dirty="0" err="1"/>
              <a:t>understood</a:t>
            </a:r>
            <a:r>
              <a:rPr lang="fi-FI" dirty="0"/>
              <a:t> </a:t>
            </a:r>
            <a:r>
              <a:rPr lang="fi-FI" dirty="0" err="1"/>
              <a:t>by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system</a:t>
            </a:r>
            <a:r>
              <a:rPr lang="fi-FI" dirty="0"/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51CF77-F541-8745-9BE7-7F8C073017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914" y="3099816"/>
            <a:ext cx="7424289" cy="2427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8950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i-FI" dirty="0"/>
              <a:t>How </a:t>
            </a:r>
            <a:r>
              <a:rPr lang="fi-FI" dirty="0" err="1"/>
              <a:t>computers</a:t>
            </a:r>
            <a:r>
              <a:rPr lang="fi-FI" dirty="0"/>
              <a:t> </a:t>
            </a:r>
            <a:r>
              <a:rPr lang="fi-FI" dirty="0" err="1"/>
              <a:t>read</a:t>
            </a:r>
            <a:r>
              <a:rPr lang="fi-FI" dirty="0"/>
              <a:t> </a:t>
            </a:r>
            <a:r>
              <a:rPr lang="fi-FI" dirty="0" err="1"/>
              <a:t>code</a:t>
            </a:r>
            <a:endParaRPr lang="fi-FI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20624" y="1399033"/>
            <a:ext cx="8172870" cy="4416551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fi-FI" dirty="0"/>
              <a:t>If </a:t>
            </a:r>
            <a:r>
              <a:rPr lang="fi-FI" dirty="0" err="1"/>
              <a:t>statements</a:t>
            </a:r>
            <a:r>
              <a:rPr lang="fi-FI" dirty="0"/>
              <a:t> </a:t>
            </a:r>
            <a:r>
              <a:rPr lang="fi-FI" dirty="0" err="1"/>
              <a:t>are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sentences</a:t>
            </a:r>
            <a:r>
              <a:rPr lang="fi-FI" dirty="0"/>
              <a:t> of </a:t>
            </a:r>
            <a:r>
              <a:rPr lang="fi-FI" dirty="0" err="1"/>
              <a:t>programming</a:t>
            </a:r>
            <a:r>
              <a:rPr lang="fi-FI" dirty="0"/>
              <a:t>, </a:t>
            </a:r>
            <a:r>
              <a:rPr lang="fi-FI" dirty="0" err="1"/>
              <a:t>then</a:t>
            </a:r>
            <a:r>
              <a:rPr lang="fi-FI" dirty="0"/>
              <a:t> </a:t>
            </a:r>
            <a:r>
              <a:rPr lang="fi-FI" dirty="0" err="1"/>
              <a:t>functions</a:t>
            </a:r>
            <a:r>
              <a:rPr lang="fi-FI" dirty="0"/>
              <a:t> and </a:t>
            </a:r>
            <a:r>
              <a:rPr lang="fi-FI" dirty="0" err="1"/>
              <a:t>procedures</a:t>
            </a:r>
            <a:r>
              <a:rPr lang="fi-FI" dirty="0"/>
              <a:t> </a:t>
            </a:r>
            <a:r>
              <a:rPr lang="fi-FI" dirty="0" err="1"/>
              <a:t>are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paragraphs</a:t>
            </a:r>
            <a:r>
              <a:rPr lang="fi-FI" dirty="0"/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896421-4ED6-1742-82D5-5D7496E775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96" y="2862071"/>
            <a:ext cx="7337737" cy="2765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7156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i-FI" dirty="0"/>
              <a:t>How </a:t>
            </a:r>
            <a:r>
              <a:rPr lang="fi-FI" dirty="0" err="1"/>
              <a:t>computers</a:t>
            </a:r>
            <a:r>
              <a:rPr lang="fi-FI" dirty="0"/>
              <a:t> </a:t>
            </a:r>
            <a:r>
              <a:rPr lang="fi-FI" dirty="0" err="1"/>
              <a:t>read</a:t>
            </a:r>
            <a:r>
              <a:rPr lang="fi-FI" dirty="0"/>
              <a:t> </a:t>
            </a:r>
            <a:r>
              <a:rPr lang="fi-FI" dirty="0" err="1"/>
              <a:t>code</a:t>
            </a:r>
            <a:endParaRPr lang="fi-FI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20624" y="1399033"/>
            <a:ext cx="8172870" cy="4416551"/>
          </a:xfrm>
        </p:spPr>
        <p:txBody>
          <a:bodyPr/>
          <a:lstStyle/>
          <a:p>
            <a:r>
              <a:rPr lang="fi-FI" dirty="0" err="1">
                <a:solidFill>
                  <a:srgbClr val="555555"/>
                </a:solidFill>
                <a:latin typeface="robotoregular"/>
              </a:rPr>
              <a:t>Functions</a:t>
            </a:r>
            <a:r>
              <a:rPr lang="fi-FI" dirty="0">
                <a:solidFill>
                  <a:srgbClr val="555555"/>
                </a:solidFill>
                <a:latin typeface="robotoregular"/>
              </a:rPr>
              <a:t> </a:t>
            </a:r>
            <a:r>
              <a:rPr lang="fi-FI" dirty="0" err="1">
                <a:solidFill>
                  <a:srgbClr val="555555"/>
                </a:solidFill>
                <a:latin typeface="robotoregular"/>
              </a:rPr>
              <a:t>are</a:t>
            </a:r>
            <a:r>
              <a:rPr lang="fi-FI" dirty="0">
                <a:solidFill>
                  <a:srgbClr val="555555"/>
                </a:solidFill>
                <a:latin typeface="robotoregular"/>
              </a:rPr>
              <a:t> </a:t>
            </a:r>
            <a:r>
              <a:rPr lang="fi-FI" dirty="0" err="1">
                <a:solidFill>
                  <a:srgbClr val="555555"/>
                </a:solidFill>
                <a:latin typeface="robotoregular"/>
              </a:rPr>
              <a:t>the</a:t>
            </a:r>
            <a:r>
              <a:rPr lang="fi-FI" dirty="0">
                <a:solidFill>
                  <a:srgbClr val="555555"/>
                </a:solidFill>
                <a:latin typeface="robotoregular"/>
              </a:rPr>
              <a:t> ultimate </a:t>
            </a:r>
            <a:r>
              <a:rPr lang="fi-FI" dirty="0" err="1">
                <a:solidFill>
                  <a:srgbClr val="555555"/>
                </a:solidFill>
                <a:latin typeface="robotoregular"/>
              </a:rPr>
              <a:t>way</a:t>
            </a:r>
            <a:r>
              <a:rPr lang="fi-FI" dirty="0">
                <a:solidFill>
                  <a:srgbClr val="555555"/>
                </a:solidFill>
                <a:latin typeface="robotoregular"/>
              </a:rPr>
              <a:t> to </a:t>
            </a:r>
            <a:r>
              <a:rPr lang="fi-FI" dirty="0" err="1">
                <a:solidFill>
                  <a:srgbClr val="555555"/>
                </a:solidFill>
                <a:latin typeface="robotoregular"/>
              </a:rPr>
              <a:t>sort</a:t>
            </a:r>
            <a:r>
              <a:rPr lang="fi-FI" dirty="0">
                <a:solidFill>
                  <a:srgbClr val="555555"/>
                </a:solidFill>
                <a:latin typeface="robotoregular"/>
              </a:rPr>
              <a:t> out </a:t>
            </a:r>
            <a:r>
              <a:rPr lang="fi-FI" dirty="0" err="1">
                <a:solidFill>
                  <a:srgbClr val="555555"/>
                </a:solidFill>
                <a:latin typeface="robotoregular"/>
              </a:rPr>
              <a:t>your</a:t>
            </a:r>
            <a:r>
              <a:rPr lang="fi-FI" dirty="0">
                <a:solidFill>
                  <a:srgbClr val="555555"/>
                </a:solidFill>
                <a:latin typeface="robotoregular"/>
              </a:rPr>
              <a:t> </a:t>
            </a:r>
            <a:r>
              <a:rPr lang="fi-FI" dirty="0" err="1">
                <a:solidFill>
                  <a:srgbClr val="555555"/>
                </a:solidFill>
                <a:latin typeface="robotoregular"/>
              </a:rPr>
              <a:t>code</a:t>
            </a:r>
            <a:r>
              <a:rPr lang="fi-FI" dirty="0">
                <a:solidFill>
                  <a:srgbClr val="555555"/>
                </a:solidFill>
                <a:latin typeface="robotoregular"/>
              </a:rPr>
              <a:t> into </a:t>
            </a:r>
            <a:r>
              <a:rPr lang="fi-FI" dirty="0" err="1">
                <a:solidFill>
                  <a:srgbClr val="555555"/>
                </a:solidFill>
                <a:latin typeface="robotoregular"/>
              </a:rPr>
              <a:t>usable</a:t>
            </a:r>
            <a:r>
              <a:rPr lang="fi-FI" dirty="0">
                <a:solidFill>
                  <a:srgbClr val="555555"/>
                </a:solidFill>
                <a:latin typeface="robotoregular"/>
              </a:rPr>
              <a:t> </a:t>
            </a:r>
            <a:r>
              <a:rPr lang="fi-FI" dirty="0" err="1">
                <a:solidFill>
                  <a:srgbClr val="555555"/>
                </a:solidFill>
                <a:latin typeface="robotoregular"/>
              </a:rPr>
              <a:t>chunks</a:t>
            </a:r>
            <a:r>
              <a:rPr lang="fi-FI" dirty="0">
                <a:solidFill>
                  <a:srgbClr val="555555"/>
                </a:solidFill>
                <a:latin typeface="robotoregular"/>
              </a:rPr>
              <a:t>. </a:t>
            </a:r>
          </a:p>
          <a:p>
            <a:endParaRPr lang="fi-FI" dirty="0">
              <a:solidFill>
                <a:srgbClr val="555555"/>
              </a:solidFill>
              <a:latin typeface="robotoregular"/>
            </a:endParaRPr>
          </a:p>
          <a:p>
            <a:r>
              <a:rPr lang="fi-FI" dirty="0" err="1">
                <a:solidFill>
                  <a:srgbClr val="555555"/>
                </a:solidFill>
                <a:latin typeface="robotoregular"/>
              </a:rPr>
              <a:t>There</a:t>
            </a:r>
            <a:r>
              <a:rPr lang="fi-FI" dirty="0">
                <a:solidFill>
                  <a:srgbClr val="555555"/>
                </a:solidFill>
                <a:latin typeface="robotoregular"/>
              </a:rPr>
              <a:t> </a:t>
            </a:r>
            <a:r>
              <a:rPr lang="fi-FI" dirty="0" err="1">
                <a:solidFill>
                  <a:srgbClr val="555555"/>
                </a:solidFill>
                <a:latin typeface="robotoregular"/>
              </a:rPr>
              <a:t>might</a:t>
            </a:r>
            <a:r>
              <a:rPr lang="fi-FI" dirty="0">
                <a:solidFill>
                  <a:srgbClr val="555555"/>
                </a:solidFill>
                <a:latin typeface="robotoregular"/>
              </a:rPr>
              <a:t> </a:t>
            </a:r>
            <a:r>
              <a:rPr lang="fi-FI" dirty="0" err="1">
                <a:solidFill>
                  <a:srgbClr val="555555"/>
                </a:solidFill>
                <a:latin typeface="robotoregular"/>
              </a:rPr>
              <a:t>be</a:t>
            </a:r>
            <a:r>
              <a:rPr lang="fi-FI" dirty="0">
                <a:solidFill>
                  <a:srgbClr val="555555"/>
                </a:solidFill>
                <a:latin typeface="robotoregular"/>
              </a:rPr>
              <a:t> </a:t>
            </a:r>
            <a:r>
              <a:rPr lang="fi-FI" dirty="0" err="1">
                <a:solidFill>
                  <a:srgbClr val="555555"/>
                </a:solidFill>
                <a:latin typeface="robotoregular"/>
              </a:rPr>
              <a:t>times</a:t>
            </a:r>
            <a:r>
              <a:rPr lang="fi-FI" dirty="0">
                <a:solidFill>
                  <a:srgbClr val="555555"/>
                </a:solidFill>
                <a:latin typeface="robotoregular"/>
              </a:rPr>
              <a:t> </a:t>
            </a:r>
            <a:r>
              <a:rPr lang="fi-FI" dirty="0" err="1">
                <a:solidFill>
                  <a:srgbClr val="555555"/>
                </a:solidFill>
                <a:latin typeface="robotoregular"/>
              </a:rPr>
              <a:t>when</a:t>
            </a:r>
            <a:r>
              <a:rPr lang="fi-FI" dirty="0">
                <a:solidFill>
                  <a:srgbClr val="555555"/>
                </a:solidFill>
                <a:latin typeface="robotoregular"/>
              </a:rPr>
              <a:t> </a:t>
            </a:r>
            <a:r>
              <a:rPr lang="fi-FI" dirty="0" err="1">
                <a:solidFill>
                  <a:srgbClr val="555555"/>
                </a:solidFill>
                <a:latin typeface="robotoregular"/>
              </a:rPr>
              <a:t>you</a:t>
            </a:r>
            <a:r>
              <a:rPr lang="fi-FI" dirty="0">
                <a:solidFill>
                  <a:srgbClr val="555555"/>
                </a:solidFill>
                <a:latin typeface="robotoregular"/>
              </a:rPr>
              <a:t> </a:t>
            </a:r>
            <a:r>
              <a:rPr lang="fi-FI" dirty="0" err="1">
                <a:solidFill>
                  <a:srgbClr val="555555"/>
                </a:solidFill>
                <a:latin typeface="robotoregular"/>
              </a:rPr>
              <a:t>need</a:t>
            </a:r>
            <a:r>
              <a:rPr lang="fi-FI" dirty="0">
                <a:solidFill>
                  <a:srgbClr val="555555"/>
                </a:solidFill>
                <a:latin typeface="robotoregular"/>
              </a:rPr>
              <a:t> </a:t>
            </a:r>
            <a:r>
              <a:rPr lang="fi-FI" dirty="0" err="1">
                <a:solidFill>
                  <a:srgbClr val="555555"/>
                </a:solidFill>
                <a:latin typeface="robotoregular"/>
              </a:rPr>
              <a:t>only</a:t>
            </a:r>
            <a:r>
              <a:rPr lang="fi-FI" dirty="0">
                <a:solidFill>
                  <a:srgbClr val="555555"/>
                </a:solidFill>
                <a:latin typeface="robotoregular"/>
              </a:rPr>
              <a:t> </a:t>
            </a:r>
            <a:r>
              <a:rPr lang="fi-FI" dirty="0" err="1">
                <a:solidFill>
                  <a:srgbClr val="555555"/>
                </a:solidFill>
                <a:latin typeface="robotoregular"/>
              </a:rPr>
              <a:t>one</a:t>
            </a:r>
            <a:r>
              <a:rPr lang="fi-FI" dirty="0">
                <a:solidFill>
                  <a:srgbClr val="555555"/>
                </a:solidFill>
                <a:latin typeface="robotoregular"/>
              </a:rPr>
              <a:t> </a:t>
            </a:r>
            <a:r>
              <a:rPr lang="fi-FI" dirty="0" err="1">
                <a:solidFill>
                  <a:srgbClr val="555555"/>
                </a:solidFill>
                <a:latin typeface="robotoregular"/>
              </a:rPr>
              <a:t>statement</a:t>
            </a:r>
            <a:r>
              <a:rPr lang="fi-FI" dirty="0">
                <a:solidFill>
                  <a:srgbClr val="555555"/>
                </a:solidFill>
                <a:latin typeface="robotoregular"/>
              </a:rPr>
              <a:t> </a:t>
            </a:r>
            <a:r>
              <a:rPr lang="fi-FI" dirty="0" err="1">
                <a:solidFill>
                  <a:srgbClr val="555555"/>
                </a:solidFill>
                <a:latin typeface="robotoregular"/>
              </a:rPr>
              <a:t>but</a:t>
            </a:r>
            <a:r>
              <a:rPr lang="fi-FI" dirty="0">
                <a:solidFill>
                  <a:srgbClr val="555555"/>
                </a:solidFill>
                <a:latin typeface="robotoregular"/>
              </a:rPr>
              <a:t> </a:t>
            </a:r>
            <a:r>
              <a:rPr lang="fi-FI" dirty="0" err="1">
                <a:solidFill>
                  <a:srgbClr val="555555"/>
                </a:solidFill>
                <a:latin typeface="robotoregular"/>
              </a:rPr>
              <a:t>generally</a:t>
            </a:r>
            <a:r>
              <a:rPr lang="fi-FI" dirty="0">
                <a:solidFill>
                  <a:srgbClr val="555555"/>
                </a:solidFill>
                <a:latin typeface="robotoregular"/>
              </a:rPr>
              <a:t> </a:t>
            </a:r>
            <a:r>
              <a:rPr lang="fi-FI" dirty="0" err="1">
                <a:solidFill>
                  <a:srgbClr val="555555"/>
                </a:solidFill>
                <a:latin typeface="robotoregular"/>
              </a:rPr>
              <a:t>your</a:t>
            </a:r>
            <a:r>
              <a:rPr lang="fi-FI" dirty="0">
                <a:solidFill>
                  <a:srgbClr val="555555"/>
                </a:solidFill>
                <a:latin typeface="robotoregular"/>
              </a:rPr>
              <a:t> </a:t>
            </a:r>
            <a:r>
              <a:rPr lang="fi-FI" dirty="0" err="1">
                <a:solidFill>
                  <a:srgbClr val="555555"/>
                </a:solidFill>
                <a:latin typeface="robotoregular"/>
              </a:rPr>
              <a:t>code</a:t>
            </a:r>
            <a:r>
              <a:rPr lang="fi-FI" dirty="0">
                <a:solidFill>
                  <a:srgbClr val="555555"/>
                </a:solidFill>
                <a:latin typeface="robotoregular"/>
              </a:rPr>
              <a:t> </a:t>
            </a:r>
            <a:r>
              <a:rPr lang="fi-FI" dirty="0" err="1">
                <a:solidFill>
                  <a:srgbClr val="555555"/>
                </a:solidFill>
                <a:latin typeface="robotoregular"/>
              </a:rPr>
              <a:t>will</a:t>
            </a:r>
            <a:r>
              <a:rPr lang="fi-FI" dirty="0">
                <a:solidFill>
                  <a:srgbClr val="555555"/>
                </a:solidFill>
                <a:latin typeface="robotoregular"/>
              </a:rPr>
              <a:t> </a:t>
            </a:r>
            <a:r>
              <a:rPr lang="fi-FI" dirty="0" err="1">
                <a:solidFill>
                  <a:srgbClr val="555555"/>
                </a:solidFill>
                <a:latin typeface="robotoregular"/>
              </a:rPr>
              <a:t>make</a:t>
            </a:r>
            <a:r>
              <a:rPr lang="fi-FI" dirty="0">
                <a:solidFill>
                  <a:srgbClr val="555555"/>
                </a:solidFill>
                <a:latin typeface="robotoregular"/>
              </a:rPr>
              <a:t> </a:t>
            </a:r>
            <a:r>
              <a:rPr lang="fi-FI" dirty="0" err="1">
                <a:solidFill>
                  <a:srgbClr val="555555"/>
                </a:solidFill>
                <a:latin typeface="robotoregular"/>
              </a:rPr>
              <a:t>use</a:t>
            </a:r>
            <a:r>
              <a:rPr lang="fi-FI" dirty="0">
                <a:solidFill>
                  <a:srgbClr val="555555"/>
                </a:solidFill>
                <a:latin typeface="robotoregular"/>
              </a:rPr>
              <a:t> of </a:t>
            </a:r>
            <a:r>
              <a:rPr lang="fi-FI" dirty="0" err="1">
                <a:solidFill>
                  <a:srgbClr val="555555"/>
                </a:solidFill>
                <a:latin typeface="robotoregular"/>
              </a:rPr>
              <a:t>many</a:t>
            </a:r>
            <a:r>
              <a:rPr lang="fi-FI" dirty="0">
                <a:solidFill>
                  <a:srgbClr val="555555"/>
                </a:solidFill>
                <a:latin typeface="robotoregular"/>
              </a:rPr>
              <a:t> </a:t>
            </a:r>
            <a:r>
              <a:rPr lang="fi-FI" dirty="0" err="1">
                <a:solidFill>
                  <a:srgbClr val="555555"/>
                </a:solidFill>
                <a:latin typeface="robotoregular"/>
              </a:rPr>
              <a:t>statements</a:t>
            </a:r>
            <a:r>
              <a:rPr lang="fi-FI" dirty="0">
                <a:solidFill>
                  <a:srgbClr val="555555"/>
                </a:solidFill>
                <a:latin typeface="robotoregular"/>
              </a:rPr>
              <a:t> and it is </a:t>
            </a:r>
            <a:r>
              <a:rPr lang="fi-FI" dirty="0" err="1">
                <a:solidFill>
                  <a:srgbClr val="555555"/>
                </a:solidFill>
                <a:latin typeface="robotoregular"/>
              </a:rPr>
              <a:t>then</a:t>
            </a:r>
            <a:r>
              <a:rPr lang="fi-FI" dirty="0">
                <a:solidFill>
                  <a:srgbClr val="555555"/>
                </a:solidFill>
                <a:latin typeface="robotoregular"/>
              </a:rPr>
              <a:t> </a:t>
            </a:r>
            <a:r>
              <a:rPr lang="fi-FI" dirty="0" err="1">
                <a:solidFill>
                  <a:srgbClr val="555555"/>
                </a:solidFill>
                <a:latin typeface="robotoregular"/>
              </a:rPr>
              <a:t>that</a:t>
            </a:r>
            <a:r>
              <a:rPr lang="fi-FI" dirty="0">
                <a:solidFill>
                  <a:srgbClr val="555555"/>
                </a:solidFill>
                <a:latin typeface="robotoregular"/>
              </a:rPr>
              <a:t> </a:t>
            </a:r>
            <a:r>
              <a:rPr lang="fi-FI" dirty="0" err="1">
                <a:solidFill>
                  <a:srgbClr val="555555"/>
                </a:solidFill>
                <a:latin typeface="robotoregular"/>
              </a:rPr>
              <a:t>you</a:t>
            </a:r>
            <a:r>
              <a:rPr lang="fi-FI" dirty="0">
                <a:solidFill>
                  <a:srgbClr val="555555"/>
                </a:solidFill>
                <a:latin typeface="robotoregular"/>
              </a:rPr>
              <a:t> </a:t>
            </a:r>
            <a:r>
              <a:rPr lang="fi-FI" dirty="0" err="1">
                <a:solidFill>
                  <a:srgbClr val="555555"/>
                </a:solidFill>
                <a:latin typeface="robotoregular"/>
              </a:rPr>
              <a:t>will</a:t>
            </a:r>
            <a:r>
              <a:rPr lang="fi-FI" dirty="0">
                <a:solidFill>
                  <a:srgbClr val="555555"/>
                </a:solidFill>
                <a:latin typeface="robotoregular"/>
              </a:rPr>
              <a:t> </a:t>
            </a:r>
            <a:r>
              <a:rPr lang="fi-FI" dirty="0" err="1">
                <a:solidFill>
                  <a:srgbClr val="555555"/>
                </a:solidFill>
                <a:latin typeface="robotoregular"/>
              </a:rPr>
              <a:t>start</a:t>
            </a:r>
            <a:r>
              <a:rPr lang="fi-FI" dirty="0">
                <a:solidFill>
                  <a:srgbClr val="555555"/>
                </a:solidFill>
                <a:latin typeface="robotoregular"/>
              </a:rPr>
              <a:t> to </a:t>
            </a:r>
            <a:r>
              <a:rPr lang="fi-FI" dirty="0" err="1">
                <a:solidFill>
                  <a:srgbClr val="555555"/>
                </a:solidFill>
                <a:latin typeface="robotoregular"/>
              </a:rPr>
              <a:t>group</a:t>
            </a:r>
            <a:r>
              <a:rPr lang="fi-FI" dirty="0">
                <a:solidFill>
                  <a:srgbClr val="555555"/>
                </a:solidFill>
                <a:latin typeface="robotoregular"/>
              </a:rPr>
              <a:t> </a:t>
            </a:r>
            <a:r>
              <a:rPr lang="fi-FI" dirty="0" err="1">
                <a:solidFill>
                  <a:srgbClr val="555555"/>
                </a:solidFill>
                <a:latin typeface="robotoregular"/>
              </a:rPr>
              <a:t>them</a:t>
            </a:r>
            <a:r>
              <a:rPr lang="fi-FI" dirty="0">
                <a:solidFill>
                  <a:srgbClr val="555555"/>
                </a:solidFill>
                <a:latin typeface="robotoregular"/>
              </a:rPr>
              <a:t> into </a:t>
            </a:r>
            <a:r>
              <a:rPr lang="fi-FI" dirty="0" err="1">
                <a:solidFill>
                  <a:srgbClr val="555555"/>
                </a:solidFill>
                <a:latin typeface="robotoregular"/>
              </a:rPr>
              <a:t>functions</a:t>
            </a:r>
            <a:r>
              <a:rPr lang="fi-FI" dirty="0">
                <a:solidFill>
                  <a:srgbClr val="555555"/>
                </a:solidFill>
                <a:latin typeface="robotoregular"/>
              </a:rPr>
              <a:t>.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30961879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i-FI" dirty="0"/>
              <a:t>How </a:t>
            </a:r>
            <a:r>
              <a:rPr lang="fi-FI" dirty="0" err="1"/>
              <a:t>computers</a:t>
            </a:r>
            <a:r>
              <a:rPr lang="fi-FI" dirty="0"/>
              <a:t> </a:t>
            </a:r>
            <a:r>
              <a:rPr lang="fi-FI" dirty="0" err="1"/>
              <a:t>store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code</a:t>
            </a:r>
            <a:endParaRPr lang="fi-FI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1034CD-5F86-0E48-BED0-1C07DE0E9E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236" y="1563624"/>
            <a:ext cx="3826107" cy="4980178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A51905B-8164-FC42-98E5-84733A5686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25696" y="1563624"/>
            <a:ext cx="4167798" cy="4251960"/>
          </a:xfrm>
        </p:spPr>
        <p:txBody>
          <a:bodyPr/>
          <a:lstStyle/>
          <a:p>
            <a:r>
              <a:rPr lang="fi-FI" dirty="0" err="1">
                <a:solidFill>
                  <a:srgbClr val="555555"/>
                </a:solidFill>
                <a:latin typeface="robotoregular"/>
              </a:rPr>
              <a:t>Some</a:t>
            </a:r>
            <a:r>
              <a:rPr lang="fi-FI" dirty="0">
                <a:solidFill>
                  <a:srgbClr val="555555"/>
                </a:solidFill>
                <a:latin typeface="robotoregular"/>
              </a:rPr>
              <a:t> </a:t>
            </a:r>
            <a:r>
              <a:rPr lang="fi-FI" dirty="0" err="1">
                <a:solidFill>
                  <a:srgbClr val="555555"/>
                </a:solidFill>
                <a:latin typeface="robotoregular"/>
              </a:rPr>
              <a:t>historical</a:t>
            </a:r>
            <a:r>
              <a:rPr lang="fi-FI" dirty="0">
                <a:solidFill>
                  <a:srgbClr val="555555"/>
                </a:solidFill>
                <a:latin typeface="robotoregular"/>
              </a:rPr>
              <a:t> and </a:t>
            </a:r>
            <a:r>
              <a:rPr lang="fi-FI" dirty="0" err="1">
                <a:solidFill>
                  <a:srgbClr val="555555"/>
                </a:solidFill>
                <a:latin typeface="robotoregular"/>
              </a:rPr>
              <a:t>nowadays</a:t>
            </a:r>
            <a:r>
              <a:rPr lang="fi-FI" dirty="0">
                <a:solidFill>
                  <a:srgbClr val="555555"/>
                </a:solidFill>
                <a:latin typeface="robotoregular"/>
              </a:rPr>
              <a:t> </a:t>
            </a:r>
            <a:r>
              <a:rPr lang="fi-FI" dirty="0" err="1">
                <a:solidFill>
                  <a:srgbClr val="555555"/>
                </a:solidFill>
                <a:latin typeface="robotoregular"/>
              </a:rPr>
              <a:t>ways</a:t>
            </a:r>
            <a:r>
              <a:rPr lang="fi-FI" dirty="0">
                <a:solidFill>
                  <a:srgbClr val="555555"/>
                </a:solidFill>
                <a:latin typeface="robotoregular"/>
              </a:rPr>
              <a:t> to </a:t>
            </a:r>
            <a:r>
              <a:rPr lang="fi-FI" dirty="0" err="1">
                <a:solidFill>
                  <a:srgbClr val="555555"/>
                </a:solidFill>
                <a:latin typeface="robotoregular"/>
              </a:rPr>
              <a:t>store</a:t>
            </a:r>
            <a:r>
              <a:rPr lang="fi-FI" dirty="0">
                <a:solidFill>
                  <a:srgbClr val="555555"/>
                </a:solidFill>
                <a:latin typeface="robotoregular"/>
              </a:rPr>
              <a:t> </a:t>
            </a:r>
            <a:r>
              <a:rPr lang="fi-FI" dirty="0" err="1">
                <a:solidFill>
                  <a:srgbClr val="555555"/>
                </a:solidFill>
                <a:latin typeface="robotoregular"/>
              </a:rPr>
              <a:t>code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31302687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i-FI" dirty="0"/>
              <a:t>How </a:t>
            </a:r>
            <a:r>
              <a:rPr lang="fi-FI" dirty="0" err="1"/>
              <a:t>computers</a:t>
            </a:r>
            <a:r>
              <a:rPr lang="fi-FI" dirty="0"/>
              <a:t> </a:t>
            </a:r>
            <a:r>
              <a:rPr lang="fi-FI" dirty="0" err="1"/>
              <a:t>store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code</a:t>
            </a:r>
            <a:endParaRPr lang="fi-FI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20624" y="1399033"/>
            <a:ext cx="8172870" cy="4416551"/>
          </a:xfrm>
        </p:spPr>
        <p:txBody>
          <a:bodyPr/>
          <a:lstStyle/>
          <a:p>
            <a:r>
              <a:rPr lang="fi-FI" dirty="0"/>
              <a:t>How is </a:t>
            </a:r>
            <a:r>
              <a:rPr lang="fi-FI" dirty="0" err="1"/>
              <a:t>the</a:t>
            </a:r>
            <a:r>
              <a:rPr lang="fi-FI" dirty="0"/>
              <a:t> data </a:t>
            </a:r>
            <a:r>
              <a:rPr lang="fi-FI" dirty="0" err="1"/>
              <a:t>stored</a:t>
            </a:r>
            <a:r>
              <a:rPr lang="fi-FI" dirty="0"/>
              <a:t> on </a:t>
            </a:r>
            <a:r>
              <a:rPr lang="fi-FI" dirty="0" err="1"/>
              <a:t>these</a:t>
            </a:r>
            <a:r>
              <a:rPr lang="fi-FI" dirty="0"/>
              <a:t> media? </a:t>
            </a:r>
          </a:p>
          <a:p>
            <a:endParaRPr lang="fi-FI" dirty="0"/>
          </a:p>
          <a:p>
            <a:r>
              <a:rPr lang="fi-FI" dirty="0"/>
              <a:t>It is </a:t>
            </a:r>
            <a:r>
              <a:rPr lang="fi-FI" dirty="0" err="1"/>
              <a:t>stored</a:t>
            </a:r>
            <a:r>
              <a:rPr lang="fi-FI" dirty="0"/>
              <a:t> in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simplest</a:t>
            </a:r>
            <a:r>
              <a:rPr lang="fi-FI" dirty="0"/>
              <a:t> </a:t>
            </a:r>
            <a:r>
              <a:rPr lang="fi-FI" dirty="0" err="1"/>
              <a:t>form</a:t>
            </a:r>
            <a:r>
              <a:rPr lang="fi-FI" dirty="0"/>
              <a:t> </a:t>
            </a:r>
            <a:r>
              <a:rPr lang="fi-FI" dirty="0" err="1"/>
              <a:t>possible</a:t>
            </a:r>
            <a:r>
              <a:rPr lang="fi-FI" dirty="0"/>
              <a:t> — </a:t>
            </a:r>
            <a:r>
              <a:rPr lang="fi-FI" dirty="0" err="1"/>
              <a:t>binary</a:t>
            </a:r>
            <a:r>
              <a:rPr lang="fi-FI" dirty="0"/>
              <a:t>. </a:t>
            </a:r>
            <a:r>
              <a:rPr lang="fi-FI" dirty="0" err="1"/>
              <a:t>What</a:t>
            </a:r>
            <a:r>
              <a:rPr lang="fi-FI" dirty="0"/>
              <a:t> is </a:t>
            </a:r>
            <a:r>
              <a:rPr lang="fi-FI" dirty="0" err="1"/>
              <a:t>being</a:t>
            </a:r>
            <a:r>
              <a:rPr lang="fi-FI" dirty="0"/>
              <a:t> </a:t>
            </a:r>
            <a:r>
              <a:rPr lang="fi-FI" dirty="0" err="1"/>
              <a:t>read</a:t>
            </a:r>
            <a:r>
              <a:rPr lang="fi-FI" dirty="0"/>
              <a:t> is a </a:t>
            </a:r>
            <a:r>
              <a:rPr lang="fi-FI" dirty="0" err="1"/>
              <a:t>series</a:t>
            </a:r>
            <a:r>
              <a:rPr lang="fi-FI" dirty="0"/>
              <a:t> of </a:t>
            </a:r>
            <a:r>
              <a:rPr lang="fi-FI" dirty="0" err="1"/>
              <a:t>zeros</a:t>
            </a:r>
            <a:r>
              <a:rPr lang="fi-FI" dirty="0"/>
              <a:t> and </a:t>
            </a:r>
            <a:r>
              <a:rPr lang="fi-FI" dirty="0" err="1"/>
              <a:t>ones</a:t>
            </a:r>
            <a:r>
              <a:rPr lang="fi-FI" dirty="0"/>
              <a:t>.</a:t>
            </a:r>
          </a:p>
          <a:p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1290182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i-FI" dirty="0"/>
              <a:t>How </a:t>
            </a:r>
            <a:r>
              <a:rPr lang="fi-FI" dirty="0" err="1"/>
              <a:t>computers</a:t>
            </a:r>
            <a:r>
              <a:rPr lang="fi-FI" dirty="0"/>
              <a:t> </a:t>
            </a:r>
            <a:r>
              <a:rPr lang="fi-FI" dirty="0" err="1"/>
              <a:t>store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code</a:t>
            </a:r>
            <a:endParaRPr lang="fi-FI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20624" y="1399033"/>
            <a:ext cx="8172870" cy="4416551"/>
          </a:xfrm>
        </p:spPr>
        <p:txBody>
          <a:bodyPr/>
          <a:lstStyle/>
          <a:p>
            <a:r>
              <a:rPr lang="fi-FI" dirty="0" err="1"/>
              <a:t>Code</a:t>
            </a:r>
            <a:r>
              <a:rPr lang="fi-FI" dirty="0"/>
              <a:t> </a:t>
            </a:r>
            <a:r>
              <a:rPr lang="fi-FI" dirty="0" err="1"/>
              <a:t>can</a:t>
            </a:r>
            <a:r>
              <a:rPr lang="fi-FI" dirty="0"/>
              <a:t> </a:t>
            </a:r>
            <a:r>
              <a:rPr lang="fi-FI" dirty="0" err="1"/>
              <a:t>be</a:t>
            </a:r>
            <a:r>
              <a:rPr lang="fi-FI" dirty="0"/>
              <a:t> </a:t>
            </a:r>
            <a:r>
              <a:rPr lang="fi-FI" dirty="0" err="1"/>
              <a:t>stored</a:t>
            </a:r>
            <a:r>
              <a:rPr lang="fi-FI" dirty="0"/>
              <a:t> in:</a:t>
            </a:r>
          </a:p>
          <a:p>
            <a:endParaRPr lang="fi-FI" dirty="0"/>
          </a:p>
          <a:p>
            <a:pPr marL="457200" indent="-457200">
              <a:buFontTx/>
              <a:buChar char="-"/>
            </a:pPr>
            <a:r>
              <a:rPr lang="fi-FI" dirty="0" err="1"/>
              <a:t>Plain</a:t>
            </a:r>
            <a:r>
              <a:rPr lang="fi-FI" dirty="0"/>
              <a:t> </a:t>
            </a:r>
            <a:r>
              <a:rPr lang="fi-FI" dirty="0" err="1"/>
              <a:t>text</a:t>
            </a:r>
            <a:endParaRPr lang="fi-FI" dirty="0"/>
          </a:p>
          <a:p>
            <a:endParaRPr lang="fi-FI" dirty="0"/>
          </a:p>
          <a:p>
            <a:pPr marL="457200" indent="-457200">
              <a:buFontTx/>
              <a:buChar char="-"/>
            </a:pPr>
            <a:r>
              <a:rPr lang="fi-FI" dirty="0" err="1"/>
              <a:t>Compiled</a:t>
            </a:r>
            <a:endParaRPr lang="fi-FI" dirty="0"/>
          </a:p>
          <a:p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1001640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i-FI" dirty="0"/>
              <a:t>How to design </a:t>
            </a:r>
            <a:r>
              <a:rPr lang="fi-FI" dirty="0" err="1"/>
              <a:t>code</a:t>
            </a:r>
            <a:r>
              <a:rPr lang="fi-FI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20624" y="1399033"/>
            <a:ext cx="8172870" cy="4416551"/>
          </a:xfrm>
        </p:spPr>
        <p:txBody>
          <a:bodyPr/>
          <a:lstStyle/>
          <a:p>
            <a:r>
              <a:rPr lang="fi-FI" dirty="0"/>
              <a:t>One of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basic</a:t>
            </a:r>
            <a:r>
              <a:rPr lang="fi-FI" dirty="0"/>
              <a:t> </a:t>
            </a:r>
            <a:r>
              <a:rPr lang="fi-FI" dirty="0" err="1"/>
              <a:t>concepts</a:t>
            </a:r>
            <a:r>
              <a:rPr lang="fi-FI" dirty="0"/>
              <a:t> is to </a:t>
            </a:r>
            <a:r>
              <a:rPr lang="fi-FI" dirty="0" err="1"/>
              <a:t>use</a:t>
            </a:r>
            <a:r>
              <a:rPr lang="fi-FI" dirty="0"/>
              <a:t> </a:t>
            </a:r>
            <a:r>
              <a:rPr lang="fi-FI" dirty="0" err="1"/>
              <a:t>flow</a:t>
            </a:r>
            <a:r>
              <a:rPr lang="fi-FI" dirty="0"/>
              <a:t> </a:t>
            </a:r>
            <a:r>
              <a:rPr lang="fi-FI" dirty="0" err="1"/>
              <a:t>chart</a:t>
            </a:r>
            <a:r>
              <a:rPr lang="fi-FI" dirty="0"/>
              <a:t> </a:t>
            </a:r>
            <a:r>
              <a:rPr lang="fi-FI" dirty="0" err="1"/>
              <a:t>before</a:t>
            </a:r>
            <a:r>
              <a:rPr lang="fi-FI" dirty="0"/>
              <a:t> </a:t>
            </a:r>
            <a:r>
              <a:rPr lang="fi-FI" dirty="0" err="1"/>
              <a:t>doing</a:t>
            </a:r>
            <a:r>
              <a:rPr lang="fi-FI" dirty="0"/>
              <a:t> </a:t>
            </a:r>
            <a:r>
              <a:rPr lang="fi-FI" dirty="0" err="1"/>
              <a:t>any</a:t>
            </a:r>
            <a:r>
              <a:rPr lang="fi-FI" dirty="0"/>
              <a:t> </a:t>
            </a:r>
            <a:r>
              <a:rPr lang="fi-FI" dirty="0" err="1"/>
              <a:t>programming</a:t>
            </a:r>
            <a:r>
              <a:rPr lang="fi-FI" dirty="0"/>
              <a:t> </a:t>
            </a:r>
          </a:p>
          <a:p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39490788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i-FI" dirty="0"/>
              <a:t>How to design </a:t>
            </a:r>
            <a:r>
              <a:rPr lang="fi-FI" dirty="0" err="1"/>
              <a:t>code</a:t>
            </a:r>
            <a:r>
              <a:rPr lang="fi-FI" dirty="0"/>
              <a:t>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5C7B1D3-3E4B-C443-976D-985E4494421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fi-FI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063FCA3-A712-674B-BEAE-BA5A9E1EE8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236" y="1286584"/>
            <a:ext cx="4693769" cy="5298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35416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i-FI" dirty="0"/>
              <a:t>How to design </a:t>
            </a:r>
            <a:r>
              <a:rPr lang="fi-FI" dirty="0" err="1"/>
              <a:t>code</a:t>
            </a:r>
            <a:r>
              <a:rPr lang="fi-FI" dirty="0"/>
              <a:t>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563BAB4-2EF2-9441-9275-F5C0E8F5BA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164" y="1474925"/>
            <a:ext cx="5167325" cy="486714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D803155-6D59-564D-BEDA-075455B2DA88}"/>
              </a:ext>
            </a:extLst>
          </p:cNvPr>
          <p:cNvSpPr/>
          <p:nvPr/>
        </p:nvSpPr>
        <p:spPr>
          <a:xfrm>
            <a:off x="530352" y="3941064"/>
            <a:ext cx="4901184" cy="14996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96863086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i-FI" dirty="0"/>
              <a:t>How to design </a:t>
            </a:r>
            <a:r>
              <a:rPr lang="fi-FI" dirty="0" err="1"/>
              <a:t>code</a:t>
            </a:r>
            <a:r>
              <a:rPr lang="fi-FI" dirty="0"/>
              <a:t>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9400F0-3F3E-2349-B08A-80BFE9FC3B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754" y="1463040"/>
            <a:ext cx="7438974" cy="450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2986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i-FI" dirty="0" err="1"/>
              <a:t>What</a:t>
            </a:r>
            <a:r>
              <a:rPr lang="fi-FI" dirty="0"/>
              <a:t> is </a:t>
            </a:r>
            <a:r>
              <a:rPr lang="fi-FI" dirty="0" err="1"/>
              <a:t>programming</a:t>
            </a:r>
            <a:endParaRPr lang="fi-FI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fi-FI" dirty="0" err="1"/>
              <a:t>Whenever</a:t>
            </a:r>
            <a:r>
              <a:rPr lang="fi-FI" dirty="0"/>
              <a:t> </a:t>
            </a:r>
            <a:r>
              <a:rPr lang="fi-FI" dirty="0" err="1"/>
              <a:t>you</a:t>
            </a:r>
            <a:r>
              <a:rPr lang="fi-FI" dirty="0"/>
              <a:t> </a:t>
            </a:r>
            <a:r>
              <a:rPr lang="fi-FI" dirty="0" err="1"/>
              <a:t>are</a:t>
            </a:r>
            <a:r>
              <a:rPr lang="fi-FI" dirty="0"/>
              <a:t> </a:t>
            </a:r>
            <a:r>
              <a:rPr lang="fi-FI" dirty="0" err="1"/>
              <a:t>programming</a:t>
            </a:r>
            <a:r>
              <a:rPr lang="fi-FI" dirty="0"/>
              <a:t>, no </a:t>
            </a:r>
            <a:r>
              <a:rPr lang="fi-FI" dirty="0" err="1"/>
              <a:t>matter</a:t>
            </a:r>
            <a:r>
              <a:rPr lang="fi-FI" dirty="0"/>
              <a:t> </a:t>
            </a:r>
            <a:r>
              <a:rPr lang="fi-FI" dirty="0" err="1"/>
              <a:t>how</a:t>
            </a:r>
            <a:r>
              <a:rPr lang="fi-FI" dirty="0"/>
              <a:t> </a:t>
            </a:r>
            <a:r>
              <a:rPr lang="fi-FI" dirty="0" err="1"/>
              <a:t>simple</a:t>
            </a:r>
            <a:r>
              <a:rPr lang="fi-FI" dirty="0"/>
              <a:t> </a:t>
            </a:r>
            <a:r>
              <a:rPr lang="fi-FI" dirty="0" err="1"/>
              <a:t>or</a:t>
            </a:r>
            <a:r>
              <a:rPr lang="fi-FI" dirty="0"/>
              <a:t> </a:t>
            </a:r>
            <a:r>
              <a:rPr lang="fi-FI" dirty="0" err="1"/>
              <a:t>complicated</a:t>
            </a:r>
            <a:r>
              <a:rPr lang="fi-FI" dirty="0"/>
              <a:t> </a:t>
            </a:r>
            <a:r>
              <a:rPr lang="fi-FI" dirty="0" err="1"/>
              <a:t>your</a:t>
            </a:r>
            <a:r>
              <a:rPr lang="fi-FI" dirty="0"/>
              <a:t> </a:t>
            </a:r>
            <a:r>
              <a:rPr lang="fi-FI" dirty="0" err="1"/>
              <a:t>task</a:t>
            </a:r>
            <a:r>
              <a:rPr lang="fi-FI" dirty="0"/>
              <a:t>, </a:t>
            </a:r>
            <a:r>
              <a:rPr lang="fi-FI" dirty="0" err="1"/>
              <a:t>you</a:t>
            </a:r>
            <a:r>
              <a:rPr lang="fi-FI" dirty="0"/>
              <a:t> </a:t>
            </a:r>
            <a:r>
              <a:rPr lang="fi-FI" dirty="0" err="1"/>
              <a:t>are</a:t>
            </a:r>
            <a:r>
              <a:rPr lang="fi-FI" dirty="0"/>
              <a:t> </a:t>
            </a:r>
            <a:r>
              <a:rPr lang="fi-FI" dirty="0" err="1"/>
              <a:t>always</a:t>
            </a:r>
            <a:r>
              <a:rPr lang="fi-FI" dirty="0"/>
              <a:t> </a:t>
            </a:r>
            <a:r>
              <a:rPr lang="fi-FI" dirty="0" err="1"/>
              <a:t>giving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computer</a:t>
            </a:r>
            <a:r>
              <a:rPr lang="fi-FI" dirty="0"/>
              <a:t> an </a:t>
            </a:r>
            <a:r>
              <a:rPr lang="fi-FI" dirty="0" err="1"/>
              <a:t>instruction</a:t>
            </a:r>
            <a:r>
              <a:rPr lang="fi-FI" dirty="0"/>
              <a:t>.</a:t>
            </a:r>
            <a:br>
              <a:rPr lang="fi-FI" dirty="0"/>
            </a:br>
            <a:endParaRPr lang="fi-FI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338396-B7DC-F641-B333-296FFA0ACE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911" y="2958425"/>
            <a:ext cx="6208778" cy="3545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22120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i-FI" dirty="0"/>
              <a:t>How to design </a:t>
            </a:r>
            <a:r>
              <a:rPr lang="fi-FI" dirty="0" err="1"/>
              <a:t>code</a:t>
            </a:r>
            <a:r>
              <a:rPr lang="fi-FI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20624" y="1399033"/>
            <a:ext cx="8172870" cy="4416551"/>
          </a:xfrm>
        </p:spPr>
        <p:txBody>
          <a:bodyPr/>
          <a:lstStyle/>
          <a:p>
            <a:r>
              <a:rPr lang="fi-FI" dirty="0" err="1"/>
              <a:t>Before</a:t>
            </a:r>
            <a:r>
              <a:rPr lang="fi-FI" dirty="0"/>
              <a:t> </a:t>
            </a:r>
            <a:r>
              <a:rPr lang="fi-FI" dirty="0" err="1"/>
              <a:t>doing</a:t>
            </a:r>
            <a:r>
              <a:rPr lang="fi-FI" dirty="0"/>
              <a:t> </a:t>
            </a:r>
            <a:r>
              <a:rPr lang="fi-FI" dirty="0" err="1"/>
              <a:t>any</a:t>
            </a:r>
            <a:r>
              <a:rPr lang="fi-FI" dirty="0"/>
              <a:t> </a:t>
            </a:r>
            <a:r>
              <a:rPr lang="fi-FI" dirty="0" err="1"/>
              <a:t>programming</a:t>
            </a:r>
            <a:r>
              <a:rPr lang="fi-FI" dirty="0"/>
              <a:t> </a:t>
            </a:r>
            <a:r>
              <a:rPr lang="fi-FI" dirty="0" err="1"/>
              <a:t>we</a:t>
            </a:r>
            <a:r>
              <a:rPr lang="fi-FI" dirty="0"/>
              <a:t> </a:t>
            </a:r>
            <a:r>
              <a:rPr lang="fi-FI" dirty="0" err="1"/>
              <a:t>should</a:t>
            </a:r>
            <a:r>
              <a:rPr lang="fi-FI" dirty="0"/>
              <a:t> </a:t>
            </a:r>
            <a:r>
              <a:rPr lang="fi-FI" dirty="0" err="1"/>
              <a:t>first</a:t>
            </a:r>
            <a:r>
              <a:rPr lang="fi-FI" dirty="0"/>
              <a:t> </a:t>
            </a:r>
            <a:r>
              <a:rPr lang="fi-FI" dirty="0" err="1"/>
              <a:t>plan</a:t>
            </a:r>
            <a:r>
              <a:rPr lang="fi-FI" dirty="0"/>
              <a:t> </a:t>
            </a:r>
            <a:r>
              <a:rPr lang="fi-FI" dirty="0" err="1"/>
              <a:t>how</a:t>
            </a:r>
            <a:r>
              <a:rPr lang="fi-FI" dirty="0"/>
              <a:t> </a:t>
            </a:r>
            <a:r>
              <a:rPr lang="fi-FI" dirty="0" err="1"/>
              <a:t>we</a:t>
            </a:r>
            <a:r>
              <a:rPr lang="fi-FI" dirty="0"/>
              <a:t> </a:t>
            </a:r>
            <a:r>
              <a:rPr lang="fi-FI" dirty="0" err="1"/>
              <a:t>solve</a:t>
            </a:r>
            <a:r>
              <a:rPr lang="fi-FI" dirty="0"/>
              <a:t> </a:t>
            </a:r>
            <a:r>
              <a:rPr lang="fi-FI" dirty="0" err="1"/>
              <a:t>problem</a:t>
            </a:r>
            <a:r>
              <a:rPr lang="fi-FI" dirty="0"/>
              <a:t> </a:t>
            </a:r>
            <a:r>
              <a:rPr lang="fi-FI" dirty="0" err="1"/>
              <a:t>given</a:t>
            </a:r>
            <a:r>
              <a:rPr lang="fi-FI" dirty="0"/>
              <a:t>?</a:t>
            </a:r>
          </a:p>
          <a:p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00124308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i-FI" dirty="0"/>
              <a:t>How to design </a:t>
            </a:r>
            <a:r>
              <a:rPr lang="fi-FI" dirty="0" err="1"/>
              <a:t>code</a:t>
            </a:r>
            <a:r>
              <a:rPr lang="fi-FI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20624" y="1399033"/>
            <a:ext cx="8172870" cy="4416551"/>
          </a:xfrm>
        </p:spPr>
        <p:txBody>
          <a:bodyPr/>
          <a:lstStyle/>
          <a:p>
            <a:r>
              <a:rPr lang="fi-FI" dirty="0"/>
              <a:t>A </a:t>
            </a:r>
            <a:r>
              <a:rPr lang="fi-FI" dirty="0" err="1"/>
              <a:t>sequence</a:t>
            </a:r>
            <a:r>
              <a:rPr lang="fi-FI" dirty="0"/>
              <a:t> is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simplest</a:t>
            </a:r>
            <a:r>
              <a:rPr lang="fi-FI" dirty="0"/>
              <a:t> </a:t>
            </a:r>
            <a:r>
              <a:rPr lang="fi-FI" dirty="0" err="1"/>
              <a:t>flowcharting</a:t>
            </a:r>
            <a:r>
              <a:rPr lang="fi-FI" dirty="0"/>
              <a:t> </a:t>
            </a:r>
            <a:r>
              <a:rPr lang="fi-FI" dirty="0" err="1"/>
              <a:t>construction</a:t>
            </a:r>
            <a:r>
              <a:rPr lang="fi-FI" dirty="0"/>
              <a:t>. </a:t>
            </a:r>
            <a:r>
              <a:rPr lang="fi-FI" dirty="0" err="1"/>
              <a:t>You</a:t>
            </a:r>
            <a:r>
              <a:rPr lang="fi-FI" dirty="0"/>
              <a:t> </a:t>
            </a:r>
            <a:r>
              <a:rPr lang="fi-FI" dirty="0" err="1"/>
              <a:t>do</a:t>
            </a:r>
            <a:r>
              <a:rPr lang="fi-FI" dirty="0"/>
              <a:t> </a:t>
            </a:r>
            <a:r>
              <a:rPr lang="fi-FI" dirty="0" err="1"/>
              <a:t>each</a:t>
            </a:r>
            <a:r>
              <a:rPr lang="fi-FI" dirty="0"/>
              <a:t> </a:t>
            </a:r>
            <a:r>
              <a:rPr lang="fi-FI" dirty="0" err="1"/>
              <a:t>step</a:t>
            </a:r>
            <a:r>
              <a:rPr lang="fi-FI" dirty="0"/>
              <a:t> in </a:t>
            </a:r>
            <a:r>
              <a:rPr lang="fi-FI" dirty="0" err="1"/>
              <a:t>order</a:t>
            </a:r>
            <a:r>
              <a:rPr lang="fi-FI" dirty="0"/>
              <a:t>. </a:t>
            </a:r>
          </a:p>
          <a:p>
            <a:endParaRPr lang="fi-FI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3BF724-0C02-E049-9369-E6F90DD1FC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8448" y="2465782"/>
            <a:ext cx="1745175" cy="3646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43237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i-FI" dirty="0"/>
              <a:t>How to design </a:t>
            </a:r>
            <a:r>
              <a:rPr lang="fi-FI" dirty="0" err="1"/>
              <a:t>code</a:t>
            </a:r>
            <a:r>
              <a:rPr lang="fi-FI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20624" y="1399033"/>
            <a:ext cx="8172870" cy="4416551"/>
          </a:xfrm>
        </p:spPr>
        <p:txBody>
          <a:bodyPr/>
          <a:lstStyle/>
          <a:p>
            <a:r>
              <a:rPr lang="fi-FI" dirty="0" err="1"/>
              <a:t>This</a:t>
            </a:r>
            <a:r>
              <a:rPr lang="fi-FI" dirty="0"/>
              <a:t> </a:t>
            </a:r>
            <a:r>
              <a:rPr lang="fi-FI" dirty="0" err="1"/>
              <a:t>structure</a:t>
            </a:r>
            <a:r>
              <a:rPr lang="fi-FI" dirty="0"/>
              <a:t> is </a:t>
            </a:r>
            <a:r>
              <a:rPr lang="fi-FI" dirty="0" err="1"/>
              <a:t>called</a:t>
            </a:r>
            <a:r>
              <a:rPr lang="fi-FI" dirty="0"/>
              <a:t> a </a:t>
            </a:r>
            <a:r>
              <a:rPr lang="fi-FI" dirty="0" err="1"/>
              <a:t>decision</a:t>
            </a:r>
            <a:r>
              <a:rPr lang="fi-FI" dirty="0"/>
              <a:t>, "If </a:t>
            </a:r>
            <a:r>
              <a:rPr lang="fi-FI" dirty="0" err="1"/>
              <a:t>Then</a:t>
            </a:r>
            <a:r>
              <a:rPr lang="fi-FI" dirty="0"/>
              <a:t>.. Else" </a:t>
            </a:r>
            <a:r>
              <a:rPr lang="fi-FI" dirty="0" err="1"/>
              <a:t>or</a:t>
            </a:r>
            <a:r>
              <a:rPr lang="fi-FI" dirty="0"/>
              <a:t> a </a:t>
            </a:r>
            <a:r>
              <a:rPr lang="fi-FI" dirty="0" err="1"/>
              <a:t>conditional</a:t>
            </a:r>
            <a:r>
              <a:rPr lang="fi-FI" dirty="0"/>
              <a:t>. A </a:t>
            </a:r>
            <a:r>
              <a:rPr lang="fi-FI" dirty="0" err="1"/>
              <a:t>question</a:t>
            </a:r>
            <a:r>
              <a:rPr lang="fi-FI" dirty="0"/>
              <a:t> is </a:t>
            </a:r>
            <a:r>
              <a:rPr lang="fi-FI" dirty="0" err="1"/>
              <a:t>asked</a:t>
            </a:r>
            <a:r>
              <a:rPr lang="fi-FI" dirty="0"/>
              <a:t> in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decision</a:t>
            </a:r>
            <a:r>
              <a:rPr lang="fi-FI" dirty="0"/>
              <a:t> </a:t>
            </a:r>
            <a:r>
              <a:rPr lang="fi-FI" dirty="0" err="1"/>
              <a:t>shape</a:t>
            </a:r>
            <a:r>
              <a:rPr lang="fi-FI" dirty="0"/>
              <a:t>. </a:t>
            </a:r>
            <a:r>
              <a:rPr lang="fi-FI" dirty="0" err="1"/>
              <a:t>Depending</a:t>
            </a:r>
            <a:r>
              <a:rPr lang="fi-FI" dirty="0"/>
              <a:t> on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answer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control</a:t>
            </a:r>
            <a:r>
              <a:rPr lang="fi-FI" dirty="0"/>
              <a:t> </a:t>
            </a:r>
            <a:r>
              <a:rPr lang="fi-FI" dirty="0" err="1"/>
              <a:t>follows</a:t>
            </a:r>
            <a:r>
              <a:rPr lang="fi-FI" dirty="0"/>
              <a:t> </a:t>
            </a:r>
            <a:r>
              <a:rPr lang="fi-FI" dirty="0" err="1"/>
              <a:t>either</a:t>
            </a:r>
            <a:r>
              <a:rPr lang="fi-FI" dirty="0"/>
              <a:t> of </a:t>
            </a:r>
            <a:r>
              <a:rPr lang="fi-FI" dirty="0" err="1"/>
              <a:t>two</a:t>
            </a:r>
            <a:r>
              <a:rPr lang="fi-FI" dirty="0"/>
              <a:t> </a:t>
            </a:r>
            <a:r>
              <a:rPr lang="fi-FI" dirty="0" err="1"/>
              <a:t>paths</a:t>
            </a:r>
            <a:r>
              <a:rPr lang="fi-FI" dirty="0"/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EAD264-E9E8-B040-8EDE-764D925919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9164" y="2651760"/>
            <a:ext cx="3557513" cy="4093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33370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i-FI" dirty="0"/>
              <a:t>How to design </a:t>
            </a:r>
            <a:r>
              <a:rPr lang="fi-FI" dirty="0" err="1"/>
              <a:t>code</a:t>
            </a:r>
            <a:r>
              <a:rPr lang="fi-FI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20624" y="1399033"/>
            <a:ext cx="8172870" cy="4416551"/>
          </a:xfrm>
        </p:spPr>
        <p:txBody>
          <a:bodyPr/>
          <a:lstStyle/>
          <a:p>
            <a:r>
              <a:rPr lang="fi-FI" sz="2400" dirty="0" err="1"/>
              <a:t>This</a:t>
            </a:r>
            <a:r>
              <a:rPr lang="fi-FI" sz="2400" dirty="0"/>
              <a:t> </a:t>
            </a:r>
            <a:r>
              <a:rPr lang="fi-FI" sz="2400" dirty="0" err="1"/>
              <a:t>structure</a:t>
            </a:r>
            <a:r>
              <a:rPr lang="fi-FI" sz="2400" dirty="0"/>
              <a:t> </a:t>
            </a:r>
            <a:r>
              <a:rPr lang="fi-FI" sz="2400" dirty="0" err="1"/>
              <a:t>allows</a:t>
            </a:r>
            <a:r>
              <a:rPr lang="fi-FI" sz="2400" dirty="0"/>
              <a:t> </a:t>
            </a:r>
            <a:r>
              <a:rPr lang="fi-FI" sz="2400" dirty="0" err="1"/>
              <a:t>you</a:t>
            </a:r>
            <a:r>
              <a:rPr lang="fi-FI" sz="2400" dirty="0"/>
              <a:t> to </a:t>
            </a:r>
            <a:r>
              <a:rPr lang="fi-FI" sz="2400" dirty="0" err="1"/>
              <a:t>repeat</a:t>
            </a:r>
            <a:r>
              <a:rPr lang="fi-FI" sz="2400" dirty="0"/>
              <a:t> a </a:t>
            </a:r>
            <a:r>
              <a:rPr lang="fi-FI" sz="2400" dirty="0" err="1"/>
              <a:t>task</a:t>
            </a:r>
            <a:r>
              <a:rPr lang="fi-FI" sz="2400" dirty="0"/>
              <a:t> </a:t>
            </a:r>
            <a:r>
              <a:rPr lang="fi-FI" sz="2400" dirty="0" err="1"/>
              <a:t>over</a:t>
            </a:r>
            <a:r>
              <a:rPr lang="fi-FI" sz="2400" dirty="0"/>
              <a:t> and </a:t>
            </a:r>
            <a:r>
              <a:rPr lang="fi-FI" sz="2400" dirty="0" err="1"/>
              <a:t>over</a:t>
            </a:r>
            <a:r>
              <a:rPr lang="fi-FI" sz="2400" dirty="0"/>
              <a:t>. </a:t>
            </a:r>
            <a:r>
              <a:rPr lang="fi-FI" sz="2400" dirty="0" err="1"/>
              <a:t>The</a:t>
            </a:r>
            <a:r>
              <a:rPr lang="fi-FI" sz="2400" dirty="0"/>
              <a:t> </a:t>
            </a:r>
            <a:r>
              <a:rPr lang="fi-FI" sz="2400" dirty="0" err="1"/>
              <a:t>red</a:t>
            </a:r>
            <a:r>
              <a:rPr lang="fi-FI" sz="2400" dirty="0"/>
              <a:t> </a:t>
            </a:r>
            <a:r>
              <a:rPr lang="fi-FI" sz="2400" dirty="0" err="1"/>
              <a:t>chart</a:t>
            </a:r>
            <a:r>
              <a:rPr lang="fi-FI" sz="2400" dirty="0"/>
              <a:t> </a:t>
            </a:r>
            <a:r>
              <a:rPr lang="fi-FI" sz="2400" dirty="0" err="1"/>
              <a:t>above</a:t>
            </a:r>
            <a:r>
              <a:rPr lang="fi-FI" sz="2400" dirty="0"/>
              <a:t> on </a:t>
            </a:r>
            <a:r>
              <a:rPr lang="fi-FI" sz="2400" dirty="0" err="1"/>
              <a:t>the</a:t>
            </a:r>
            <a:r>
              <a:rPr lang="fi-FI" sz="2400" dirty="0"/>
              <a:t> </a:t>
            </a:r>
            <a:r>
              <a:rPr lang="fi-FI" sz="2400" dirty="0" err="1"/>
              <a:t>left</a:t>
            </a:r>
            <a:r>
              <a:rPr lang="fi-FI" sz="2400" dirty="0"/>
              <a:t> </a:t>
            </a:r>
            <a:r>
              <a:rPr lang="fi-FI" sz="2400" dirty="0" err="1"/>
              <a:t>does</a:t>
            </a:r>
            <a:r>
              <a:rPr lang="fi-FI" sz="2400" dirty="0"/>
              <a:t> </a:t>
            </a:r>
            <a:r>
              <a:rPr lang="fi-FI" sz="2400" dirty="0" err="1"/>
              <a:t>the</a:t>
            </a:r>
            <a:r>
              <a:rPr lang="fi-FI" sz="2400" dirty="0"/>
              <a:t> </a:t>
            </a:r>
            <a:r>
              <a:rPr lang="fi-FI" sz="2400" dirty="0" err="1"/>
              <a:t>task</a:t>
            </a:r>
            <a:r>
              <a:rPr lang="fi-FI" sz="2400" dirty="0"/>
              <a:t> and </a:t>
            </a:r>
            <a:r>
              <a:rPr lang="fi-FI" sz="2400" dirty="0" err="1"/>
              <a:t>repeats</a:t>
            </a:r>
            <a:r>
              <a:rPr lang="fi-FI" sz="2400" dirty="0"/>
              <a:t> </a:t>
            </a:r>
            <a:r>
              <a:rPr lang="fi-FI" sz="2400" dirty="0" err="1"/>
              <a:t>doing</a:t>
            </a:r>
            <a:r>
              <a:rPr lang="fi-FI" sz="2400" dirty="0"/>
              <a:t> </a:t>
            </a:r>
            <a:r>
              <a:rPr lang="fi-FI" sz="2400" dirty="0" err="1"/>
              <a:t>the</a:t>
            </a:r>
            <a:r>
              <a:rPr lang="fi-FI" sz="2400" dirty="0"/>
              <a:t> </a:t>
            </a:r>
            <a:r>
              <a:rPr lang="fi-FI" sz="2400" dirty="0" err="1"/>
              <a:t>task</a:t>
            </a:r>
            <a:r>
              <a:rPr lang="fi-FI" sz="2400" dirty="0"/>
              <a:t> </a:t>
            </a:r>
            <a:r>
              <a:rPr lang="fi-FI" sz="2400" dirty="0" err="1"/>
              <a:t>until</a:t>
            </a:r>
            <a:r>
              <a:rPr lang="fi-FI" sz="2400" dirty="0"/>
              <a:t> </a:t>
            </a:r>
            <a:r>
              <a:rPr lang="fi-FI" sz="2400" dirty="0" err="1"/>
              <a:t>the</a:t>
            </a:r>
            <a:r>
              <a:rPr lang="fi-FI" sz="2400" dirty="0"/>
              <a:t> </a:t>
            </a:r>
            <a:r>
              <a:rPr lang="fi-FI" sz="2400" dirty="0" err="1"/>
              <a:t>condition</a:t>
            </a:r>
            <a:r>
              <a:rPr lang="fi-FI" sz="2400" dirty="0"/>
              <a:t> is </a:t>
            </a:r>
            <a:r>
              <a:rPr lang="fi-FI" sz="2400" dirty="0" err="1"/>
              <a:t>false</a:t>
            </a:r>
            <a:r>
              <a:rPr lang="fi-FI" sz="2400" dirty="0"/>
              <a:t>. It </a:t>
            </a:r>
            <a:r>
              <a:rPr lang="fi-FI" sz="2400" dirty="0" err="1"/>
              <a:t>always</a:t>
            </a:r>
            <a:r>
              <a:rPr lang="fi-FI" sz="2400" dirty="0"/>
              <a:t> </a:t>
            </a:r>
            <a:r>
              <a:rPr lang="fi-FI" sz="2400" dirty="0" err="1"/>
              <a:t>does</a:t>
            </a:r>
            <a:r>
              <a:rPr lang="fi-FI" sz="2400" dirty="0"/>
              <a:t> </a:t>
            </a:r>
            <a:r>
              <a:rPr lang="fi-FI" sz="2400" dirty="0" err="1"/>
              <a:t>the</a:t>
            </a:r>
            <a:r>
              <a:rPr lang="fi-FI" sz="2400" dirty="0"/>
              <a:t> </a:t>
            </a:r>
            <a:r>
              <a:rPr lang="fi-FI" sz="2400" dirty="0" err="1"/>
              <a:t>task</a:t>
            </a:r>
            <a:r>
              <a:rPr lang="fi-FI" sz="2400" dirty="0"/>
              <a:t> at </a:t>
            </a:r>
            <a:r>
              <a:rPr lang="fi-FI" sz="2400" dirty="0" err="1"/>
              <a:t>least</a:t>
            </a:r>
            <a:r>
              <a:rPr lang="fi-FI" sz="2400" dirty="0"/>
              <a:t> </a:t>
            </a:r>
            <a:r>
              <a:rPr lang="fi-FI" sz="2400" dirty="0" err="1"/>
              <a:t>once</a:t>
            </a:r>
            <a:r>
              <a:rPr lang="fi-FI" sz="2400" dirty="0"/>
              <a:t>. </a:t>
            </a:r>
            <a:r>
              <a:rPr lang="fi-FI" sz="2400" dirty="0" err="1"/>
              <a:t>The</a:t>
            </a:r>
            <a:r>
              <a:rPr lang="fi-FI" sz="2400" dirty="0"/>
              <a:t> </a:t>
            </a:r>
            <a:r>
              <a:rPr lang="fi-FI" sz="2400" dirty="0" err="1"/>
              <a:t>green</a:t>
            </a:r>
            <a:r>
              <a:rPr lang="fi-FI" sz="2400" dirty="0"/>
              <a:t> </a:t>
            </a:r>
            <a:r>
              <a:rPr lang="fi-FI" sz="2400" dirty="0" err="1"/>
              <a:t>chart</a:t>
            </a:r>
            <a:r>
              <a:rPr lang="fi-FI" sz="2400" dirty="0"/>
              <a:t> on </a:t>
            </a:r>
            <a:r>
              <a:rPr lang="fi-FI" sz="2400" dirty="0" err="1"/>
              <a:t>the</a:t>
            </a:r>
            <a:r>
              <a:rPr lang="fi-FI" sz="2400" dirty="0"/>
              <a:t> </a:t>
            </a:r>
            <a:r>
              <a:rPr lang="fi-FI" sz="2400" dirty="0" err="1"/>
              <a:t>right</a:t>
            </a:r>
            <a:r>
              <a:rPr lang="fi-FI" sz="2400" dirty="0"/>
              <a:t> </a:t>
            </a:r>
            <a:r>
              <a:rPr lang="fi-FI" sz="2400" dirty="0" err="1"/>
              <a:t>checks</a:t>
            </a:r>
            <a:r>
              <a:rPr lang="fi-FI" sz="2400" dirty="0"/>
              <a:t> </a:t>
            </a:r>
            <a:r>
              <a:rPr lang="fi-FI" sz="2400" dirty="0" err="1"/>
              <a:t>the</a:t>
            </a:r>
            <a:r>
              <a:rPr lang="fi-FI" sz="2400" dirty="0"/>
              <a:t> </a:t>
            </a:r>
            <a:r>
              <a:rPr lang="fi-FI" sz="2400" dirty="0" err="1"/>
              <a:t>condition</a:t>
            </a:r>
            <a:r>
              <a:rPr lang="fi-FI" sz="2400" dirty="0"/>
              <a:t> </a:t>
            </a:r>
            <a:r>
              <a:rPr lang="fi-FI" sz="2400" dirty="0" err="1"/>
              <a:t>first</a:t>
            </a:r>
            <a:r>
              <a:rPr lang="fi-FI" sz="2400" dirty="0"/>
              <a:t> and </a:t>
            </a:r>
            <a:r>
              <a:rPr lang="fi-FI" sz="2400" dirty="0" err="1"/>
              <a:t>continues</a:t>
            </a:r>
            <a:r>
              <a:rPr lang="fi-FI" sz="2400" dirty="0"/>
              <a:t> </a:t>
            </a:r>
            <a:r>
              <a:rPr lang="fi-FI" sz="2400" dirty="0" err="1"/>
              <a:t>doing</a:t>
            </a:r>
            <a:r>
              <a:rPr lang="fi-FI" sz="2400" dirty="0"/>
              <a:t> </a:t>
            </a:r>
            <a:r>
              <a:rPr lang="fi-FI" sz="2400" dirty="0" err="1"/>
              <a:t>the</a:t>
            </a:r>
            <a:r>
              <a:rPr lang="fi-FI" sz="2400" dirty="0"/>
              <a:t> </a:t>
            </a:r>
            <a:r>
              <a:rPr lang="fi-FI" sz="2400" dirty="0" err="1"/>
              <a:t>task</a:t>
            </a:r>
            <a:r>
              <a:rPr lang="fi-FI" sz="2400" dirty="0"/>
              <a:t> </a:t>
            </a:r>
            <a:r>
              <a:rPr lang="fi-FI" sz="2400" dirty="0" err="1"/>
              <a:t>while</a:t>
            </a:r>
            <a:r>
              <a:rPr lang="fi-FI" sz="2400" dirty="0"/>
              <a:t> </a:t>
            </a:r>
            <a:r>
              <a:rPr lang="fi-FI" sz="2400" dirty="0" err="1"/>
              <a:t>the</a:t>
            </a:r>
            <a:r>
              <a:rPr lang="fi-FI" sz="2400" dirty="0"/>
              <a:t> </a:t>
            </a:r>
            <a:r>
              <a:rPr lang="fi-FI" sz="2400" dirty="0" err="1"/>
              <a:t>condition</a:t>
            </a:r>
            <a:r>
              <a:rPr lang="fi-FI" sz="2400" dirty="0"/>
              <a:t> is </a:t>
            </a:r>
            <a:r>
              <a:rPr lang="fi-FI" sz="2400" dirty="0" err="1"/>
              <a:t>true</a:t>
            </a:r>
            <a:r>
              <a:rPr lang="fi-FI" sz="2400" dirty="0"/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DC16D7-5753-2D4C-ACAF-005BCBDAC7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476" y="3279280"/>
            <a:ext cx="6114396" cy="3578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17968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i-FI" dirty="0"/>
              <a:t>How to design </a:t>
            </a:r>
            <a:r>
              <a:rPr lang="fi-FI" dirty="0" err="1"/>
              <a:t>code</a:t>
            </a:r>
            <a:r>
              <a:rPr lang="fi-FI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20624" y="1399033"/>
            <a:ext cx="8172870" cy="4416551"/>
          </a:xfrm>
        </p:spPr>
        <p:txBody>
          <a:bodyPr/>
          <a:lstStyle/>
          <a:p>
            <a:r>
              <a:rPr lang="fi-FI" dirty="0" err="1"/>
              <a:t>Flowcharts</a:t>
            </a:r>
            <a:r>
              <a:rPr lang="fi-FI" dirty="0"/>
              <a:t> </a:t>
            </a:r>
            <a:r>
              <a:rPr lang="fi-FI" dirty="0" err="1"/>
              <a:t>are</a:t>
            </a:r>
            <a:r>
              <a:rPr lang="fi-FI" dirty="0"/>
              <a:t> </a:t>
            </a:r>
            <a:r>
              <a:rPr lang="fi-FI" dirty="0" err="1"/>
              <a:t>used</a:t>
            </a:r>
            <a:r>
              <a:rPr lang="fi-FI" dirty="0"/>
              <a:t> to </a:t>
            </a:r>
            <a:r>
              <a:rPr lang="fi-FI" dirty="0" err="1"/>
              <a:t>visualize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processes</a:t>
            </a:r>
            <a:r>
              <a:rPr lang="fi-FI" dirty="0"/>
              <a:t> and </a:t>
            </a:r>
            <a:r>
              <a:rPr lang="fi-FI" dirty="0" err="1"/>
              <a:t>make</a:t>
            </a:r>
            <a:r>
              <a:rPr lang="fi-FI" dirty="0"/>
              <a:t> it </a:t>
            </a:r>
            <a:r>
              <a:rPr lang="fi-FI" dirty="0" err="1"/>
              <a:t>understandable</a:t>
            </a:r>
            <a:r>
              <a:rPr lang="fi-FI" dirty="0"/>
              <a:t> for </a:t>
            </a:r>
            <a:r>
              <a:rPr lang="fi-FI" dirty="0" err="1"/>
              <a:t>nontechnical</a:t>
            </a:r>
            <a:r>
              <a:rPr lang="fi-FI" dirty="0"/>
              <a:t> </a:t>
            </a:r>
            <a:r>
              <a:rPr lang="fi-FI" dirty="0" err="1"/>
              <a:t>people</a:t>
            </a:r>
            <a:r>
              <a:rPr lang="fi-FI" dirty="0"/>
              <a:t>. </a:t>
            </a:r>
            <a:r>
              <a:rPr lang="fi-FI" dirty="0" err="1"/>
              <a:t>They</a:t>
            </a:r>
            <a:r>
              <a:rPr lang="fi-FI" dirty="0"/>
              <a:t> </a:t>
            </a:r>
            <a:r>
              <a:rPr lang="fi-FI" dirty="0" err="1"/>
              <a:t>are</a:t>
            </a:r>
            <a:r>
              <a:rPr lang="fi-FI" dirty="0"/>
              <a:t> </a:t>
            </a:r>
            <a:r>
              <a:rPr lang="fi-FI" dirty="0" err="1"/>
              <a:t>also</a:t>
            </a:r>
            <a:r>
              <a:rPr lang="fi-FI" dirty="0"/>
              <a:t> </a:t>
            </a:r>
            <a:r>
              <a:rPr lang="fi-FI" dirty="0" err="1"/>
              <a:t>used</a:t>
            </a:r>
            <a:r>
              <a:rPr lang="fi-FI" dirty="0"/>
              <a:t> to </a:t>
            </a:r>
            <a:r>
              <a:rPr lang="fi-FI" dirty="0" err="1"/>
              <a:t>visualize</a:t>
            </a:r>
            <a:r>
              <a:rPr lang="fi-FI" dirty="0"/>
              <a:t> </a:t>
            </a:r>
            <a:r>
              <a:rPr lang="fi-FI" dirty="0" err="1"/>
              <a:t>algorithms</a:t>
            </a:r>
            <a:r>
              <a:rPr lang="fi-FI" dirty="0"/>
              <a:t> and </a:t>
            </a:r>
            <a:r>
              <a:rPr lang="fi-FI" dirty="0" err="1"/>
              <a:t>comprehend</a:t>
            </a:r>
            <a:r>
              <a:rPr lang="fi-FI" dirty="0"/>
              <a:t> </a:t>
            </a:r>
            <a:r>
              <a:rPr lang="fi-FI" dirty="0" err="1"/>
              <a:t>pseudo</a:t>
            </a:r>
            <a:r>
              <a:rPr lang="fi-FI" dirty="0"/>
              <a:t> </a:t>
            </a:r>
            <a:r>
              <a:rPr lang="fi-FI" dirty="0" err="1"/>
              <a:t>code</a:t>
            </a:r>
            <a:r>
              <a:rPr lang="fi-FI" dirty="0"/>
              <a:t> </a:t>
            </a:r>
            <a:r>
              <a:rPr lang="fi-FI" dirty="0" err="1"/>
              <a:t>which</a:t>
            </a:r>
            <a:r>
              <a:rPr lang="fi-FI" dirty="0"/>
              <a:t> is </a:t>
            </a:r>
            <a:r>
              <a:rPr lang="fi-FI" dirty="0" err="1"/>
              <a:t>used</a:t>
            </a:r>
            <a:r>
              <a:rPr lang="fi-FI" dirty="0"/>
              <a:t> in </a:t>
            </a:r>
            <a:r>
              <a:rPr lang="fi-FI" dirty="0" err="1"/>
              <a:t>programming</a:t>
            </a:r>
            <a:r>
              <a:rPr lang="fi-FI" dirty="0"/>
              <a:t>.</a:t>
            </a:r>
          </a:p>
          <a:p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382487834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i-FI" dirty="0"/>
              <a:t>How to design </a:t>
            </a:r>
            <a:r>
              <a:rPr lang="fi-FI" dirty="0" err="1"/>
              <a:t>code</a:t>
            </a:r>
            <a:r>
              <a:rPr lang="fi-FI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20624" y="1399033"/>
            <a:ext cx="8172870" cy="4416551"/>
          </a:xfrm>
        </p:spPr>
        <p:txBody>
          <a:bodyPr/>
          <a:lstStyle/>
          <a:p>
            <a:r>
              <a:rPr lang="fi-FI" dirty="0"/>
              <a:t>1. Make </a:t>
            </a:r>
            <a:r>
              <a:rPr lang="fi-FI" dirty="0" err="1"/>
              <a:t>algorithm</a:t>
            </a:r>
            <a:r>
              <a:rPr lang="fi-FI" dirty="0"/>
              <a:t> </a:t>
            </a:r>
            <a:r>
              <a:rPr lang="fi-FI" dirty="0" err="1"/>
              <a:t>that</a:t>
            </a:r>
            <a:r>
              <a:rPr lang="fi-FI" dirty="0"/>
              <a:t> </a:t>
            </a:r>
            <a:r>
              <a:rPr lang="fi-FI" dirty="0" err="1"/>
              <a:t>sums</a:t>
            </a:r>
            <a:r>
              <a:rPr lang="fi-FI" dirty="0"/>
              <a:t> </a:t>
            </a:r>
            <a:r>
              <a:rPr lang="fi-FI" dirty="0" err="1"/>
              <a:t>two</a:t>
            </a:r>
            <a:r>
              <a:rPr lang="fi-FI" dirty="0"/>
              <a:t> </a:t>
            </a:r>
            <a:r>
              <a:rPr lang="fi-FI" dirty="0" err="1"/>
              <a:t>number</a:t>
            </a:r>
            <a:endParaRPr lang="fi-FI" dirty="0"/>
          </a:p>
          <a:p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92396138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i-FI" dirty="0"/>
              <a:t>How to design </a:t>
            </a:r>
            <a:r>
              <a:rPr lang="fi-FI" dirty="0" err="1"/>
              <a:t>code</a:t>
            </a:r>
            <a:r>
              <a:rPr lang="fi-FI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20624" y="1399033"/>
            <a:ext cx="8172870" cy="4416551"/>
          </a:xfrm>
        </p:spPr>
        <p:txBody>
          <a:bodyPr/>
          <a:lstStyle/>
          <a:p>
            <a:r>
              <a:rPr lang="fi-FI" dirty="0"/>
              <a:t>2. </a:t>
            </a:r>
            <a:r>
              <a:rPr lang="fi-FI" dirty="0" err="1"/>
              <a:t>Illustrate</a:t>
            </a:r>
            <a:r>
              <a:rPr lang="fi-FI" dirty="0"/>
              <a:t> </a:t>
            </a:r>
            <a:r>
              <a:rPr lang="fi-FI" dirty="0" err="1"/>
              <a:t>process</a:t>
            </a:r>
            <a:r>
              <a:rPr lang="fi-FI" dirty="0"/>
              <a:t> of </a:t>
            </a:r>
            <a:r>
              <a:rPr lang="fi-FI" dirty="0" err="1"/>
              <a:t>allergic</a:t>
            </a:r>
            <a:r>
              <a:rPr lang="fi-FI" dirty="0"/>
              <a:t> person </a:t>
            </a:r>
            <a:r>
              <a:rPr lang="fi-FI" dirty="0" err="1"/>
              <a:t>buying</a:t>
            </a:r>
            <a:r>
              <a:rPr lang="fi-FI" dirty="0"/>
              <a:t> food</a:t>
            </a:r>
          </a:p>
          <a:p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04705330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i-FI" dirty="0"/>
              <a:t>How to design </a:t>
            </a:r>
            <a:r>
              <a:rPr lang="fi-FI" dirty="0" err="1"/>
              <a:t>code</a:t>
            </a:r>
            <a:r>
              <a:rPr lang="fi-FI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20624" y="1399033"/>
            <a:ext cx="8172870" cy="4416551"/>
          </a:xfrm>
        </p:spPr>
        <p:txBody>
          <a:bodyPr/>
          <a:lstStyle/>
          <a:p>
            <a:r>
              <a:rPr lang="fi-FI" dirty="0"/>
              <a:t>3. </a:t>
            </a:r>
            <a:r>
              <a:rPr lang="fi-FI" dirty="0" err="1"/>
              <a:t>Illustrating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process</a:t>
            </a:r>
            <a:r>
              <a:rPr lang="fi-FI" dirty="0"/>
              <a:t> of </a:t>
            </a:r>
            <a:r>
              <a:rPr lang="fi-FI" dirty="0" err="1"/>
              <a:t>withdrawing</a:t>
            </a:r>
            <a:r>
              <a:rPr lang="fi-FI" dirty="0"/>
              <a:t> </a:t>
            </a:r>
            <a:r>
              <a:rPr lang="fi-FI" dirty="0" err="1"/>
              <a:t>cash</a:t>
            </a:r>
            <a:endParaRPr lang="fi-FI" dirty="0"/>
          </a:p>
          <a:p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308389204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i-FI" dirty="0"/>
              <a:t>How to design </a:t>
            </a:r>
            <a:r>
              <a:rPr lang="fi-FI" dirty="0" err="1"/>
              <a:t>code</a:t>
            </a:r>
            <a:r>
              <a:rPr lang="fi-FI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20624" y="1399033"/>
            <a:ext cx="8172870" cy="4416551"/>
          </a:xfrm>
        </p:spPr>
        <p:txBody>
          <a:bodyPr/>
          <a:lstStyle/>
          <a:p>
            <a:r>
              <a:rPr lang="fi-FI" dirty="0"/>
              <a:t>More </a:t>
            </a:r>
            <a:r>
              <a:rPr lang="fi-FI" dirty="0" err="1"/>
              <a:t>advanced</a:t>
            </a:r>
            <a:r>
              <a:rPr lang="fi-FI" dirty="0"/>
              <a:t> </a:t>
            </a:r>
            <a:r>
              <a:rPr lang="fi-FI" dirty="0" err="1"/>
              <a:t>flow</a:t>
            </a:r>
            <a:r>
              <a:rPr lang="fi-FI" dirty="0"/>
              <a:t> </a:t>
            </a:r>
            <a:r>
              <a:rPr lang="fi-FI" dirty="0" err="1"/>
              <a:t>chart</a:t>
            </a:r>
            <a:endParaRPr lang="fi-FI" dirty="0"/>
          </a:p>
          <a:p>
            <a:r>
              <a:rPr lang="fi-FI" dirty="0"/>
              <a:t>- </a:t>
            </a:r>
            <a:r>
              <a:rPr lang="fi-FI" dirty="0" err="1"/>
              <a:t>Storing</a:t>
            </a:r>
            <a:r>
              <a:rPr lang="fi-FI" dirty="0"/>
              <a:t> </a:t>
            </a:r>
            <a:r>
              <a:rPr lang="fi-FI" dirty="0" err="1"/>
              <a:t>values</a:t>
            </a:r>
            <a:r>
              <a:rPr lang="fi-FI" dirty="0"/>
              <a:t> / </a:t>
            </a:r>
            <a:r>
              <a:rPr lang="fi-FI" dirty="0" err="1"/>
              <a:t>information</a:t>
            </a:r>
            <a:endParaRPr lang="fi-FI" dirty="0"/>
          </a:p>
          <a:p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382702062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i-FI" dirty="0"/>
              <a:t>How to design </a:t>
            </a:r>
            <a:r>
              <a:rPr lang="fi-FI" dirty="0" err="1"/>
              <a:t>code</a:t>
            </a:r>
            <a:r>
              <a:rPr lang="fi-FI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20624" y="1399033"/>
            <a:ext cx="8172870" cy="4416551"/>
          </a:xfrm>
        </p:spPr>
        <p:txBody>
          <a:bodyPr/>
          <a:lstStyle/>
          <a:p>
            <a:r>
              <a:rPr lang="fi-FI" dirty="0"/>
              <a:t>4. </a:t>
            </a:r>
            <a:r>
              <a:rPr lang="fi-FI" dirty="0" err="1"/>
              <a:t>Calculate</a:t>
            </a:r>
            <a:r>
              <a:rPr lang="fi-FI" dirty="0"/>
              <a:t> </a:t>
            </a:r>
            <a:r>
              <a:rPr lang="fi-FI" dirty="0" err="1"/>
              <a:t>sum</a:t>
            </a:r>
            <a:r>
              <a:rPr lang="fi-FI" dirty="0"/>
              <a:t> of </a:t>
            </a:r>
            <a:r>
              <a:rPr lang="fi-FI" dirty="0" err="1"/>
              <a:t>five</a:t>
            </a:r>
            <a:r>
              <a:rPr lang="fi-FI" dirty="0"/>
              <a:t> </a:t>
            </a:r>
            <a:r>
              <a:rPr lang="fi-FI" dirty="0" err="1"/>
              <a:t>values</a:t>
            </a:r>
            <a:r>
              <a:rPr lang="fi-FI" dirty="0"/>
              <a:t>?</a:t>
            </a:r>
          </a:p>
          <a:p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39804725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i-FI" dirty="0" err="1"/>
              <a:t>Why</a:t>
            </a:r>
            <a:r>
              <a:rPr lang="fi-FI" dirty="0"/>
              <a:t> </a:t>
            </a:r>
            <a:r>
              <a:rPr lang="fi-FI" dirty="0" err="1"/>
              <a:t>so</a:t>
            </a:r>
            <a:r>
              <a:rPr lang="fi-FI" dirty="0"/>
              <a:t> </a:t>
            </a:r>
            <a:r>
              <a:rPr lang="fi-FI" dirty="0" err="1"/>
              <a:t>many</a:t>
            </a:r>
            <a:r>
              <a:rPr lang="fi-FI" dirty="0"/>
              <a:t> </a:t>
            </a:r>
            <a:r>
              <a:rPr lang="fi-FI" dirty="0" err="1"/>
              <a:t>programming</a:t>
            </a:r>
            <a:r>
              <a:rPr lang="fi-FI" dirty="0"/>
              <a:t> </a:t>
            </a:r>
            <a:r>
              <a:rPr lang="fi-FI" dirty="0" err="1"/>
              <a:t>languages</a:t>
            </a:r>
            <a:endParaRPr lang="fi-FI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fi-FI" dirty="0" err="1"/>
              <a:t>Well</a:t>
            </a:r>
            <a:r>
              <a:rPr lang="fi-FI" dirty="0"/>
              <a:t>, </a:t>
            </a:r>
            <a:r>
              <a:rPr lang="fi-FI" dirty="0" err="1"/>
              <a:t>while</a:t>
            </a:r>
            <a:r>
              <a:rPr lang="fi-FI" dirty="0"/>
              <a:t> </a:t>
            </a:r>
            <a:r>
              <a:rPr lang="fi-FI" dirty="0" err="1"/>
              <a:t>it’s</a:t>
            </a:r>
            <a:r>
              <a:rPr lang="fi-FI" dirty="0"/>
              <a:t> </a:t>
            </a:r>
            <a:r>
              <a:rPr lang="fi-FI" dirty="0" err="1"/>
              <a:t>true</a:t>
            </a:r>
            <a:r>
              <a:rPr lang="fi-FI" dirty="0"/>
              <a:t> </a:t>
            </a:r>
            <a:r>
              <a:rPr lang="fi-FI" dirty="0" err="1"/>
              <a:t>that</a:t>
            </a:r>
            <a:r>
              <a:rPr lang="fi-FI" dirty="0"/>
              <a:t> </a:t>
            </a:r>
            <a:r>
              <a:rPr lang="fi-FI" dirty="0" err="1"/>
              <a:t>different</a:t>
            </a:r>
            <a:r>
              <a:rPr lang="fi-FI" dirty="0"/>
              <a:t> </a:t>
            </a:r>
            <a:r>
              <a:rPr lang="fi-FI" dirty="0" err="1"/>
              <a:t>types</a:t>
            </a:r>
            <a:r>
              <a:rPr lang="fi-FI" dirty="0"/>
              <a:t> of </a:t>
            </a:r>
            <a:r>
              <a:rPr lang="fi-FI" dirty="0" err="1"/>
              <a:t>computer</a:t>
            </a:r>
            <a:r>
              <a:rPr lang="fi-FI" dirty="0"/>
              <a:t> </a:t>
            </a:r>
            <a:r>
              <a:rPr lang="fi-FI" dirty="0" err="1"/>
              <a:t>understand</a:t>
            </a:r>
            <a:r>
              <a:rPr lang="fi-FI" dirty="0"/>
              <a:t> </a:t>
            </a:r>
            <a:r>
              <a:rPr lang="fi-FI" dirty="0" err="1"/>
              <a:t>different</a:t>
            </a:r>
            <a:r>
              <a:rPr lang="fi-FI" dirty="0"/>
              <a:t> </a:t>
            </a:r>
            <a:r>
              <a:rPr lang="fi-FI" dirty="0" err="1"/>
              <a:t>types</a:t>
            </a:r>
            <a:r>
              <a:rPr lang="fi-FI" dirty="0"/>
              <a:t> of </a:t>
            </a:r>
            <a:r>
              <a:rPr lang="fi-FI" dirty="0" err="1"/>
              <a:t>code</a:t>
            </a:r>
            <a:r>
              <a:rPr lang="fi-FI" dirty="0"/>
              <a:t> (</a:t>
            </a:r>
            <a:r>
              <a:rPr lang="fi-FI" dirty="0" err="1"/>
              <a:t>so</a:t>
            </a:r>
            <a:r>
              <a:rPr lang="fi-FI" dirty="0"/>
              <a:t> a PC is </a:t>
            </a:r>
            <a:r>
              <a:rPr lang="fi-FI" dirty="0" err="1"/>
              <a:t>fundamentally</a:t>
            </a:r>
            <a:r>
              <a:rPr lang="fi-FI" dirty="0"/>
              <a:t> </a:t>
            </a:r>
            <a:r>
              <a:rPr lang="fi-FI" dirty="0" err="1"/>
              <a:t>different</a:t>
            </a:r>
            <a:r>
              <a:rPr lang="fi-FI" dirty="0"/>
              <a:t> </a:t>
            </a:r>
            <a:r>
              <a:rPr lang="fi-FI" dirty="0" err="1"/>
              <a:t>from</a:t>
            </a:r>
            <a:r>
              <a:rPr lang="fi-FI" dirty="0"/>
              <a:t> a Mac), </a:t>
            </a:r>
            <a:r>
              <a:rPr lang="fi-FI" dirty="0" err="1"/>
              <a:t>each</a:t>
            </a:r>
            <a:r>
              <a:rPr lang="fi-FI" dirty="0"/>
              <a:t> </a:t>
            </a:r>
            <a:r>
              <a:rPr lang="fi-FI" dirty="0" err="1"/>
              <a:t>type</a:t>
            </a:r>
            <a:r>
              <a:rPr lang="fi-FI" dirty="0"/>
              <a:t> of </a:t>
            </a:r>
            <a:r>
              <a:rPr lang="fi-FI" dirty="0" err="1"/>
              <a:t>computer</a:t>
            </a:r>
            <a:r>
              <a:rPr lang="fi-FI" dirty="0"/>
              <a:t> </a:t>
            </a:r>
            <a:r>
              <a:rPr lang="fi-FI" dirty="0" err="1"/>
              <a:t>really</a:t>
            </a:r>
            <a:r>
              <a:rPr lang="fi-FI" dirty="0"/>
              <a:t> </a:t>
            </a:r>
            <a:r>
              <a:rPr lang="fi-FI" dirty="0" err="1"/>
              <a:t>only</a:t>
            </a:r>
            <a:r>
              <a:rPr lang="fi-FI" dirty="0"/>
              <a:t> </a:t>
            </a:r>
            <a:r>
              <a:rPr lang="fi-FI" dirty="0" err="1"/>
              <a:t>understands</a:t>
            </a:r>
            <a:r>
              <a:rPr lang="fi-FI" dirty="0"/>
              <a:t> </a:t>
            </a:r>
            <a:r>
              <a:rPr lang="fi-FI" dirty="0" err="1"/>
              <a:t>one</a:t>
            </a:r>
            <a:r>
              <a:rPr lang="fi-FI" dirty="0"/>
              <a:t> </a:t>
            </a:r>
            <a:r>
              <a:rPr lang="fi-FI" dirty="0" err="1"/>
              <a:t>language</a:t>
            </a:r>
            <a:r>
              <a:rPr lang="fi-FI" dirty="0"/>
              <a:t>, and </a:t>
            </a:r>
            <a:r>
              <a:rPr lang="fi-FI" dirty="0" err="1"/>
              <a:t>that’s</a:t>
            </a:r>
            <a:r>
              <a:rPr lang="fi-FI" dirty="0"/>
              <a:t> </a:t>
            </a:r>
            <a:r>
              <a:rPr lang="fi-FI" dirty="0" err="1"/>
              <a:t>not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language</a:t>
            </a:r>
            <a:r>
              <a:rPr lang="fi-FI" dirty="0"/>
              <a:t> </a:t>
            </a:r>
            <a:r>
              <a:rPr lang="fi-FI" dirty="0" err="1"/>
              <a:t>you</a:t>
            </a:r>
            <a:r>
              <a:rPr lang="fi-FI" dirty="0"/>
              <a:t> </a:t>
            </a:r>
            <a:r>
              <a:rPr lang="fi-FI" dirty="0" err="1"/>
              <a:t>write</a:t>
            </a:r>
            <a:r>
              <a:rPr lang="fi-FI" dirty="0"/>
              <a:t> </a:t>
            </a:r>
            <a:r>
              <a:rPr lang="fi-FI" dirty="0" err="1"/>
              <a:t>code</a:t>
            </a:r>
            <a:r>
              <a:rPr lang="fi-FI" dirty="0"/>
              <a:t> in.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lang="fi-FI" dirty="0"/>
          </a:p>
          <a:p>
            <a:pPr>
              <a:lnSpc>
                <a:spcPct val="100000"/>
              </a:lnSpc>
              <a:spcBef>
                <a:spcPts val="600"/>
              </a:spcBef>
            </a:pPr>
            <a:br>
              <a:rPr lang="fi-FI" dirty="0"/>
            </a:b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72915667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i-FI" dirty="0" err="1"/>
              <a:t>Exercise</a:t>
            </a:r>
            <a:r>
              <a:rPr lang="fi-FI" dirty="0"/>
              <a:t> 2.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20624" y="1399033"/>
            <a:ext cx="8172870" cy="4416551"/>
          </a:xfrm>
        </p:spPr>
        <p:txBody>
          <a:bodyPr/>
          <a:lstStyle/>
          <a:p>
            <a:r>
              <a:rPr lang="fi-FI" dirty="0" err="1"/>
              <a:t>What</a:t>
            </a:r>
            <a:r>
              <a:rPr lang="fi-FI" dirty="0"/>
              <a:t> </a:t>
            </a:r>
            <a:r>
              <a:rPr lang="fi-FI" dirty="0" err="1"/>
              <a:t>are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advantages</a:t>
            </a:r>
            <a:r>
              <a:rPr lang="fi-FI" dirty="0"/>
              <a:t> and </a:t>
            </a:r>
            <a:r>
              <a:rPr lang="fi-FI" dirty="0" err="1"/>
              <a:t>disadvantages</a:t>
            </a:r>
            <a:r>
              <a:rPr lang="fi-FI" dirty="0"/>
              <a:t> of </a:t>
            </a:r>
            <a:r>
              <a:rPr lang="fi-FI" dirty="0" err="1"/>
              <a:t>storing</a:t>
            </a:r>
            <a:r>
              <a:rPr lang="fi-FI" dirty="0"/>
              <a:t> </a:t>
            </a:r>
            <a:r>
              <a:rPr lang="fi-FI" dirty="0" err="1"/>
              <a:t>code</a:t>
            </a:r>
            <a:r>
              <a:rPr lang="fi-FI" dirty="0"/>
              <a:t> in a) </a:t>
            </a:r>
            <a:r>
              <a:rPr lang="fi-FI" dirty="0" err="1"/>
              <a:t>plain</a:t>
            </a:r>
            <a:r>
              <a:rPr lang="fi-FI" dirty="0"/>
              <a:t> </a:t>
            </a:r>
            <a:r>
              <a:rPr lang="fi-FI" dirty="0" err="1"/>
              <a:t>text</a:t>
            </a:r>
            <a:r>
              <a:rPr lang="fi-FI" dirty="0"/>
              <a:t> and b) </a:t>
            </a:r>
            <a:r>
              <a:rPr lang="fi-FI" dirty="0" err="1"/>
              <a:t>compiled</a:t>
            </a:r>
            <a:r>
              <a:rPr lang="fi-FI" dirty="0"/>
              <a:t>?</a:t>
            </a:r>
          </a:p>
          <a:p>
            <a:endParaRPr lang="fi-FI" dirty="0"/>
          </a:p>
          <a:p>
            <a:r>
              <a:rPr lang="fi-FI" dirty="0" err="1"/>
              <a:t>Create</a:t>
            </a:r>
            <a:r>
              <a:rPr lang="fi-FI" dirty="0"/>
              <a:t> a </a:t>
            </a:r>
            <a:r>
              <a:rPr lang="fi-FI" dirty="0" err="1"/>
              <a:t>flowchart</a:t>
            </a:r>
            <a:r>
              <a:rPr lang="fi-FI" dirty="0"/>
              <a:t> </a:t>
            </a:r>
            <a:r>
              <a:rPr lang="fi-FI" dirty="0" err="1"/>
              <a:t>that</a:t>
            </a:r>
            <a:r>
              <a:rPr lang="fi-FI" dirty="0"/>
              <a:t> </a:t>
            </a:r>
            <a:r>
              <a:rPr lang="fi-FI" dirty="0" err="1"/>
              <a:t>solves</a:t>
            </a:r>
            <a:r>
              <a:rPr lang="fi-FI" dirty="0"/>
              <a:t> </a:t>
            </a:r>
            <a:r>
              <a:rPr lang="fi-FI" dirty="0" err="1"/>
              <a:t>following</a:t>
            </a:r>
            <a:r>
              <a:rPr lang="fi-FI" dirty="0"/>
              <a:t> </a:t>
            </a:r>
            <a:r>
              <a:rPr lang="fi-FI" dirty="0" err="1"/>
              <a:t>problem</a:t>
            </a:r>
            <a:r>
              <a:rPr lang="fi-FI" dirty="0"/>
              <a:t>:</a:t>
            </a:r>
          </a:p>
          <a:p>
            <a:r>
              <a:rPr lang="fi-FI" dirty="0"/>
              <a:t>”</a:t>
            </a:r>
            <a:r>
              <a:rPr lang="fi-FI" dirty="0" err="1"/>
              <a:t>Should</a:t>
            </a:r>
            <a:r>
              <a:rPr lang="fi-FI" dirty="0"/>
              <a:t> I </a:t>
            </a:r>
            <a:r>
              <a:rPr lang="fi-FI" dirty="0" err="1"/>
              <a:t>take</a:t>
            </a:r>
            <a:r>
              <a:rPr lang="fi-FI" dirty="0"/>
              <a:t> my </a:t>
            </a:r>
            <a:r>
              <a:rPr lang="fi-FI" dirty="0" err="1"/>
              <a:t>umbrella</a:t>
            </a:r>
            <a:r>
              <a:rPr lang="fi-FI" dirty="0"/>
              <a:t> </a:t>
            </a:r>
            <a:r>
              <a:rPr lang="fi-FI" dirty="0" err="1"/>
              <a:t>with</a:t>
            </a:r>
            <a:r>
              <a:rPr lang="fi-FI" dirty="0"/>
              <a:t> me </a:t>
            </a:r>
            <a:r>
              <a:rPr lang="fi-FI" dirty="0" err="1"/>
              <a:t>today</a:t>
            </a:r>
            <a:r>
              <a:rPr lang="fi-FI" dirty="0"/>
              <a:t>?”</a:t>
            </a:r>
            <a:br>
              <a:rPr lang="fi-FI" dirty="0"/>
            </a:br>
            <a:endParaRPr lang="fi-FI" dirty="0"/>
          </a:p>
          <a:p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26734712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i-FI" dirty="0" err="1"/>
              <a:t>Why</a:t>
            </a:r>
            <a:r>
              <a:rPr lang="fi-FI" dirty="0"/>
              <a:t> </a:t>
            </a:r>
            <a:r>
              <a:rPr lang="fi-FI" dirty="0" err="1"/>
              <a:t>so</a:t>
            </a:r>
            <a:r>
              <a:rPr lang="fi-FI" dirty="0"/>
              <a:t> </a:t>
            </a:r>
            <a:r>
              <a:rPr lang="fi-FI" dirty="0" err="1"/>
              <a:t>many</a:t>
            </a:r>
            <a:r>
              <a:rPr lang="fi-FI" dirty="0"/>
              <a:t> </a:t>
            </a:r>
            <a:r>
              <a:rPr lang="fi-FI" dirty="0" err="1"/>
              <a:t>programming</a:t>
            </a:r>
            <a:r>
              <a:rPr lang="fi-FI" dirty="0"/>
              <a:t> </a:t>
            </a:r>
            <a:r>
              <a:rPr lang="fi-FI" dirty="0" err="1"/>
              <a:t>languages</a:t>
            </a:r>
            <a:endParaRPr lang="fi-FI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fi-FI" dirty="0"/>
              <a:t>A </a:t>
            </a:r>
            <a:r>
              <a:rPr lang="fi-FI" dirty="0" err="1"/>
              <a:t>program</a:t>
            </a:r>
            <a:r>
              <a:rPr lang="fi-FI" dirty="0"/>
              <a:t> (</a:t>
            </a:r>
            <a:r>
              <a:rPr lang="fi-FI" dirty="0" err="1"/>
              <a:t>either</a:t>
            </a:r>
            <a:r>
              <a:rPr lang="fi-FI" dirty="0"/>
              <a:t> an </a:t>
            </a:r>
            <a:r>
              <a:rPr lang="fi-FI" dirty="0" err="1"/>
              <a:t>interpreter</a:t>
            </a:r>
            <a:r>
              <a:rPr lang="fi-FI" dirty="0"/>
              <a:t> </a:t>
            </a:r>
            <a:r>
              <a:rPr lang="fi-FI" dirty="0" err="1"/>
              <a:t>or</a:t>
            </a:r>
            <a:r>
              <a:rPr lang="fi-FI" dirty="0"/>
              <a:t> a </a:t>
            </a:r>
            <a:r>
              <a:rPr lang="fi-FI" dirty="0" err="1"/>
              <a:t>compiler</a:t>
            </a:r>
            <a:r>
              <a:rPr lang="fi-FI" dirty="0"/>
              <a:t>) is </a:t>
            </a:r>
            <a:r>
              <a:rPr lang="fi-FI" dirty="0" err="1"/>
              <a:t>required</a:t>
            </a:r>
            <a:r>
              <a:rPr lang="fi-FI" dirty="0"/>
              <a:t> to </a:t>
            </a:r>
            <a:r>
              <a:rPr lang="fi-FI" dirty="0" err="1"/>
              <a:t>convert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code</a:t>
            </a:r>
            <a:r>
              <a:rPr lang="fi-FI" dirty="0"/>
              <a:t> </a:t>
            </a:r>
            <a:r>
              <a:rPr lang="fi-FI" dirty="0" err="1"/>
              <a:t>from</a:t>
            </a:r>
            <a:r>
              <a:rPr lang="fi-FI" dirty="0"/>
              <a:t> </a:t>
            </a:r>
            <a:r>
              <a:rPr lang="fi-FI" dirty="0" err="1"/>
              <a:t>text</a:t>
            </a:r>
            <a:r>
              <a:rPr lang="fi-FI" dirty="0"/>
              <a:t> into a </a:t>
            </a:r>
            <a:r>
              <a:rPr lang="fi-FI" dirty="0" err="1"/>
              <a:t>binary</a:t>
            </a:r>
            <a:r>
              <a:rPr lang="fi-FI" dirty="0"/>
              <a:t> </a:t>
            </a:r>
            <a:r>
              <a:rPr lang="fi-FI" dirty="0" err="1"/>
              <a:t>language</a:t>
            </a:r>
            <a:r>
              <a:rPr lang="fi-FI" dirty="0"/>
              <a:t> </a:t>
            </a:r>
            <a:r>
              <a:rPr lang="fi-FI" dirty="0" err="1"/>
              <a:t>that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computer</a:t>
            </a:r>
            <a:r>
              <a:rPr lang="fi-FI" dirty="0"/>
              <a:t> </a:t>
            </a:r>
            <a:r>
              <a:rPr lang="fi-FI" dirty="0" err="1"/>
              <a:t>can</a:t>
            </a:r>
            <a:r>
              <a:rPr lang="fi-FI" dirty="0"/>
              <a:t> </a:t>
            </a:r>
            <a:r>
              <a:rPr lang="fi-FI" dirty="0" err="1"/>
              <a:t>decipher</a:t>
            </a:r>
            <a:r>
              <a:rPr lang="fi-FI" dirty="0"/>
              <a:t>. </a:t>
            </a:r>
            <a:br>
              <a:rPr lang="fi-FI" dirty="0"/>
            </a:b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6062195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i-FI" dirty="0" err="1"/>
              <a:t>Why</a:t>
            </a:r>
            <a:r>
              <a:rPr lang="fi-FI" dirty="0"/>
              <a:t> </a:t>
            </a:r>
            <a:r>
              <a:rPr lang="fi-FI" dirty="0" err="1"/>
              <a:t>so</a:t>
            </a:r>
            <a:r>
              <a:rPr lang="fi-FI" dirty="0"/>
              <a:t> </a:t>
            </a:r>
            <a:r>
              <a:rPr lang="fi-FI" dirty="0" err="1"/>
              <a:t>many</a:t>
            </a:r>
            <a:r>
              <a:rPr lang="fi-FI" dirty="0"/>
              <a:t> </a:t>
            </a:r>
            <a:r>
              <a:rPr lang="fi-FI" dirty="0" err="1"/>
              <a:t>programming</a:t>
            </a:r>
            <a:r>
              <a:rPr lang="fi-FI" dirty="0"/>
              <a:t> </a:t>
            </a:r>
            <a:r>
              <a:rPr lang="fi-FI" dirty="0" err="1"/>
              <a:t>languages</a:t>
            </a:r>
            <a:endParaRPr lang="fi-FI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fi-FI" dirty="0"/>
              <a:t>A </a:t>
            </a:r>
            <a:r>
              <a:rPr lang="fi-FI" dirty="0" err="1"/>
              <a:t>computer</a:t>
            </a:r>
            <a:r>
              <a:rPr lang="fi-FI" dirty="0"/>
              <a:t> </a:t>
            </a:r>
            <a:r>
              <a:rPr lang="fi-FI" dirty="0" err="1"/>
              <a:t>operates</a:t>
            </a:r>
            <a:r>
              <a:rPr lang="fi-FI" dirty="0"/>
              <a:t> </a:t>
            </a:r>
            <a:r>
              <a:rPr lang="fi-FI" dirty="0" err="1"/>
              <a:t>by</a:t>
            </a:r>
            <a:r>
              <a:rPr lang="fi-FI" dirty="0"/>
              <a:t> </a:t>
            </a:r>
            <a:r>
              <a:rPr lang="fi-FI" dirty="0" err="1"/>
              <a:t>reading</a:t>
            </a:r>
            <a:r>
              <a:rPr lang="fi-FI" dirty="0"/>
              <a:t> </a:t>
            </a:r>
            <a:r>
              <a:rPr lang="fi-FI" dirty="0" err="1"/>
              <a:t>instructions</a:t>
            </a:r>
            <a:r>
              <a:rPr lang="fi-FI" dirty="0"/>
              <a:t> in </a:t>
            </a:r>
            <a:r>
              <a:rPr lang="fi-FI" dirty="0" err="1"/>
              <a:t>binary</a:t>
            </a:r>
            <a:r>
              <a:rPr lang="fi-FI" dirty="0"/>
              <a:t>, </a:t>
            </a:r>
            <a:r>
              <a:rPr lang="fi-FI" dirty="0" err="1"/>
              <a:t>which</a:t>
            </a:r>
            <a:r>
              <a:rPr lang="fi-FI" dirty="0"/>
              <a:t> </a:t>
            </a:r>
            <a:r>
              <a:rPr lang="fi-FI" dirty="0" err="1"/>
              <a:t>you</a:t>
            </a:r>
            <a:r>
              <a:rPr lang="fi-FI" dirty="0"/>
              <a:t> </a:t>
            </a:r>
            <a:r>
              <a:rPr lang="fi-FI" dirty="0" err="1"/>
              <a:t>might</a:t>
            </a:r>
            <a:r>
              <a:rPr lang="fi-FI" dirty="0"/>
              <a:t> </a:t>
            </a:r>
            <a:r>
              <a:rPr lang="fi-FI" dirty="0" err="1"/>
              <a:t>be</a:t>
            </a:r>
            <a:r>
              <a:rPr lang="fi-FI" dirty="0"/>
              <a:t> </a:t>
            </a:r>
            <a:r>
              <a:rPr lang="fi-FI" dirty="0" err="1"/>
              <a:t>familiar</a:t>
            </a:r>
            <a:r>
              <a:rPr lang="fi-FI" dirty="0"/>
              <a:t> </a:t>
            </a:r>
            <a:r>
              <a:rPr lang="fi-FI" dirty="0" err="1"/>
              <a:t>with</a:t>
            </a:r>
            <a:r>
              <a:rPr lang="fi-FI" dirty="0"/>
              <a:t>. It is a </a:t>
            </a:r>
            <a:r>
              <a:rPr lang="fi-FI" dirty="0" err="1"/>
              <a:t>number</a:t>
            </a:r>
            <a:r>
              <a:rPr lang="fi-FI" dirty="0"/>
              <a:t> </a:t>
            </a:r>
            <a:r>
              <a:rPr lang="fi-FI" dirty="0" err="1"/>
              <a:t>system</a:t>
            </a:r>
            <a:r>
              <a:rPr lang="fi-FI" dirty="0"/>
              <a:t> </a:t>
            </a:r>
            <a:r>
              <a:rPr lang="fi-FI" dirty="0" err="1"/>
              <a:t>but</a:t>
            </a:r>
            <a:r>
              <a:rPr lang="fi-FI" dirty="0"/>
              <a:t> it </a:t>
            </a:r>
            <a:r>
              <a:rPr lang="fi-FI" dirty="0" err="1"/>
              <a:t>differs</a:t>
            </a:r>
            <a:r>
              <a:rPr lang="fi-FI" dirty="0"/>
              <a:t> </a:t>
            </a:r>
            <a:r>
              <a:rPr lang="fi-FI" dirty="0" err="1"/>
              <a:t>from</a:t>
            </a:r>
            <a:r>
              <a:rPr lang="fi-FI" dirty="0"/>
              <a:t> </a:t>
            </a:r>
            <a:r>
              <a:rPr lang="fi-FI" dirty="0" err="1"/>
              <a:t>our</a:t>
            </a:r>
            <a:r>
              <a:rPr lang="fi-FI" dirty="0"/>
              <a:t> </a:t>
            </a:r>
            <a:r>
              <a:rPr lang="fi-FI" dirty="0" err="1"/>
              <a:t>usual</a:t>
            </a:r>
            <a:r>
              <a:rPr lang="fi-FI" dirty="0"/>
              <a:t> </a:t>
            </a:r>
            <a:r>
              <a:rPr lang="fi-FI" dirty="0" err="1"/>
              <a:t>base</a:t>
            </a:r>
            <a:r>
              <a:rPr lang="fi-FI" dirty="0"/>
              <a:t> 10 </a:t>
            </a:r>
            <a:r>
              <a:rPr lang="fi-FI" dirty="0" err="1"/>
              <a:t>system</a:t>
            </a:r>
            <a:r>
              <a:rPr lang="fi-FI" dirty="0"/>
              <a:t> </a:t>
            </a:r>
            <a:r>
              <a:rPr lang="fi-FI" dirty="0" err="1"/>
              <a:t>by</a:t>
            </a:r>
            <a:r>
              <a:rPr lang="fi-FI" dirty="0"/>
              <a:t> </a:t>
            </a:r>
            <a:r>
              <a:rPr lang="fi-FI" dirty="0" err="1"/>
              <a:t>only</a:t>
            </a:r>
            <a:r>
              <a:rPr lang="fi-FI" dirty="0"/>
              <a:t> </a:t>
            </a:r>
            <a:r>
              <a:rPr lang="fi-FI" dirty="0" err="1"/>
              <a:t>having</a:t>
            </a:r>
            <a:r>
              <a:rPr lang="fi-FI" dirty="0"/>
              <a:t> </a:t>
            </a:r>
            <a:r>
              <a:rPr lang="fi-FI" dirty="0" err="1"/>
              <a:t>two</a:t>
            </a:r>
            <a:r>
              <a:rPr lang="fi-FI" dirty="0"/>
              <a:t> </a:t>
            </a:r>
            <a:r>
              <a:rPr lang="fi-FI" dirty="0" err="1"/>
              <a:t>digits</a:t>
            </a:r>
            <a:r>
              <a:rPr lang="fi-FI" dirty="0"/>
              <a:t> — 0 and 1.</a:t>
            </a:r>
            <a:br>
              <a:rPr lang="fi-FI" dirty="0"/>
            </a:b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243489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i-FI" dirty="0" err="1"/>
              <a:t>Why</a:t>
            </a:r>
            <a:r>
              <a:rPr lang="fi-FI" dirty="0"/>
              <a:t> </a:t>
            </a:r>
            <a:r>
              <a:rPr lang="fi-FI" dirty="0" err="1"/>
              <a:t>so</a:t>
            </a:r>
            <a:r>
              <a:rPr lang="fi-FI" dirty="0"/>
              <a:t> </a:t>
            </a:r>
            <a:r>
              <a:rPr lang="fi-FI" dirty="0" err="1"/>
              <a:t>many</a:t>
            </a:r>
            <a:r>
              <a:rPr lang="fi-FI" dirty="0"/>
              <a:t> </a:t>
            </a:r>
            <a:r>
              <a:rPr lang="fi-FI" dirty="0" err="1"/>
              <a:t>programming</a:t>
            </a:r>
            <a:r>
              <a:rPr lang="fi-FI" dirty="0"/>
              <a:t> </a:t>
            </a:r>
            <a:r>
              <a:rPr lang="fi-FI" dirty="0" err="1"/>
              <a:t>languages</a:t>
            </a:r>
            <a:endParaRPr lang="fi-FI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1A3A91-CC2F-BA43-9A9D-845C8A793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236" y="1451885"/>
            <a:ext cx="5524500" cy="474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672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i-FI" dirty="0" err="1"/>
              <a:t>Why</a:t>
            </a:r>
            <a:r>
              <a:rPr lang="fi-FI" dirty="0"/>
              <a:t> </a:t>
            </a:r>
            <a:r>
              <a:rPr lang="fi-FI" dirty="0" err="1"/>
              <a:t>so</a:t>
            </a:r>
            <a:r>
              <a:rPr lang="fi-FI" dirty="0"/>
              <a:t> </a:t>
            </a:r>
            <a:r>
              <a:rPr lang="fi-FI" dirty="0" err="1"/>
              <a:t>many</a:t>
            </a:r>
            <a:r>
              <a:rPr lang="fi-FI" dirty="0"/>
              <a:t> </a:t>
            </a:r>
            <a:r>
              <a:rPr lang="fi-FI" dirty="0" err="1"/>
              <a:t>programming</a:t>
            </a:r>
            <a:r>
              <a:rPr lang="fi-FI" dirty="0"/>
              <a:t> </a:t>
            </a:r>
            <a:r>
              <a:rPr lang="fi-FI" dirty="0" err="1"/>
              <a:t>languages</a:t>
            </a:r>
            <a:endParaRPr lang="fi-FI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fi-FI" dirty="0" err="1"/>
              <a:t>Binary</a:t>
            </a:r>
            <a:r>
              <a:rPr lang="fi-FI" dirty="0"/>
              <a:t> is </a:t>
            </a:r>
            <a:r>
              <a:rPr lang="fi-FI" dirty="0" err="1"/>
              <a:t>tedious</a:t>
            </a:r>
            <a:r>
              <a:rPr lang="fi-FI" dirty="0"/>
              <a:t> and </a:t>
            </a:r>
            <a:r>
              <a:rPr lang="fi-FI" dirty="0" err="1"/>
              <a:t>if</a:t>
            </a:r>
            <a:r>
              <a:rPr lang="fi-FI" dirty="0"/>
              <a:t> </a:t>
            </a:r>
            <a:r>
              <a:rPr lang="fi-FI" dirty="0" err="1"/>
              <a:t>we</a:t>
            </a:r>
            <a:r>
              <a:rPr lang="fi-FI" dirty="0"/>
              <a:t> </a:t>
            </a:r>
            <a:r>
              <a:rPr lang="fi-FI" dirty="0" err="1"/>
              <a:t>had</a:t>
            </a:r>
            <a:r>
              <a:rPr lang="fi-FI" dirty="0"/>
              <a:t> to </a:t>
            </a:r>
            <a:r>
              <a:rPr lang="fi-FI" dirty="0" err="1"/>
              <a:t>work</a:t>
            </a:r>
            <a:r>
              <a:rPr lang="fi-FI" dirty="0"/>
              <a:t> in </a:t>
            </a:r>
            <a:r>
              <a:rPr lang="fi-FI" dirty="0" err="1"/>
              <a:t>binary</a:t>
            </a:r>
            <a:r>
              <a:rPr lang="fi-FI" dirty="0"/>
              <a:t> </a:t>
            </a:r>
            <a:r>
              <a:rPr lang="fi-FI" dirty="0" err="1"/>
              <a:t>with</a:t>
            </a:r>
            <a:r>
              <a:rPr lang="fi-FI" dirty="0"/>
              <a:t> </a:t>
            </a:r>
            <a:r>
              <a:rPr lang="fi-FI" dirty="0" err="1"/>
              <a:t>our</a:t>
            </a:r>
            <a:r>
              <a:rPr lang="fi-FI" dirty="0"/>
              <a:t> </a:t>
            </a:r>
            <a:r>
              <a:rPr lang="fi-FI" dirty="0" err="1"/>
              <a:t>computers</a:t>
            </a:r>
            <a:r>
              <a:rPr lang="fi-FI" dirty="0"/>
              <a:t> </a:t>
            </a:r>
            <a:r>
              <a:rPr lang="fi-FI" dirty="0" err="1"/>
              <a:t>using</a:t>
            </a:r>
            <a:r>
              <a:rPr lang="fi-FI" dirty="0"/>
              <a:t> it </a:t>
            </a:r>
            <a:r>
              <a:rPr lang="fi-FI" dirty="0" err="1"/>
              <a:t>all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time</a:t>
            </a:r>
            <a:r>
              <a:rPr lang="fi-FI" dirty="0"/>
              <a:t> </a:t>
            </a:r>
            <a:r>
              <a:rPr lang="fi-FI" dirty="0" err="1"/>
              <a:t>things</a:t>
            </a:r>
            <a:r>
              <a:rPr lang="fi-FI" dirty="0"/>
              <a:t> </a:t>
            </a:r>
            <a:r>
              <a:rPr lang="fi-FI" dirty="0" err="1"/>
              <a:t>would</a:t>
            </a:r>
            <a:r>
              <a:rPr lang="fi-FI" dirty="0"/>
              <a:t> </a:t>
            </a:r>
            <a:r>
              <a:rPr lang="fi-FI" dirty="0" err="1"/>
              <a:t>get</a:t>
            </a:r>
            <a:r>
              <a:rPr lang="fi-FI" dirty="0"/>
              <a:t> </a:t>
            </a:r>
            <a:r>
              <a:rPr lang="fi-FI" dirty="0" err="1"/>
              <a:t>very</a:t>
            </a:r>
            <a:r>
              <a:rPr lang="fi-FI" dirty="0"/>
              <a:t> </a:t>
            </a:r>
            <a:r>
              <a:rPr lang="fi-FI" dirty="0" err="1"/>
              <a:t>complicated</a:t>
            </a:r>
            <a:br>
              <a:rPr lang="fi-FI" dirty="0"/>
            </a:b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3985488688"/>
      </p:ext>
    </p:extLst>
  </p:cSld>
  <p:clrMapOvr>
    <a:masterClrMapping/>
  </p:clrMapOvr>
</p:sld>
</file>

<file path=ppt/theme/theme1.xml><?xml version="1.0" encoding="utf-8"?>
<a:theme xmlns:a="http://schemas.openxmlformats.org/drawingml/2006/main" name="CENTRIA 2017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5FC73D018995741A39232355BFA298B" ma:contentTypeVersion="3" ma:contentTypeDescription="Create a new document." ma:contentTypeScope="" ma:versionID="4f29f4f1ffe54ab2c54dc7adccf934ee">
  <xsd:schema xmlns:xsd="http://www.w3.org/2001/XMLSchema" xmlns:xs="http://www.w3.org/2001/XMLSchema" xmlns:p="http://schemas.microsoft.com/office/2006/metadata/properties" xmlns:ns2="c3866cd0-27f3-4bc4-8745-0484ecbb38ee" targetNamespace="http://schemas.microsoft.com/office/2006/metadata/properties" ma:root="true" ma:fieldsID="e68b996a5c3d0cbb72b85f3e281e52dd" ns2:_="">
    <xsd:import namespace="c3866cd0-27f3-4bc4-8745-0484ecbb38e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3866cd0-27f3-4bc4-8745-0484ecbb38e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0A68FA58-AE92-4F21-8864-D17AC775AA7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3866cd0-27f3-4bc4-8745-0484ecbb38e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E3EF240-F263-489F-961D-F6C27DCFB26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67FDB01-AF0B-43BA-AAF4-5744AB83392C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12073</TotalTime>
  <Words>1236</Words>
  <Application>Microsoft Macintosh PowerPoint</Application>
  <PresentationFormat>On-screen Show (4:3)</PresentationFormat>
  <Paragraphs>120</Paragraphs>
  <Slides>50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5" baseType="lpstr">
      <vt:lpstr>Arial</vt:lpstr>
      <vt:lpstr>Calibri</vt:lpstr>
      <vt:lpstr>Corbel</vt:lpstr>
      <vt:lpstr>robotoregular</vt:lpstr>
      <vt:lpstr>CENTRIA 2017</vt:lpstr>
      <vt:lpstr>Basics in programming</vt:lpstr>
      <vt:lpstr>References</vt:lpstr>
      <vt:lpstr>What is programming</vt:lpstr>
      <vt:lpstr>What is programming</vt:lpstr>
      <vt:lpstr>Why so many programming languages</vt:lpstr>
      <vt:lpstr>Why so many programming languages</vt:lpstr>
      <vt:lpstr>Why so many programming languages</vt:lpstr>
      <vt:lpstr>Why so many programming languages</vt:lpstr>
      <vt:lpstr>Why so many programming languages</vt:lpstr>
      <vt:lpstr>Why so many programming languages</vt:lpstr>
      <vt:lpstr>Why so many programming languages</vt:lpstr>
      <vt:lpstr>Why so many programming languages</vt:lpstr>
      <vt:lpstr>Why so many programming languages</vt:lpstr>
      <vt:lpstr>Different code = same result</vt:lpstr>
      <vt:lpstr>What is needed to make programs</vt:lpstr>
      <vt:lpstr>What is needed to make programs</vt:lpstr>
      <vt:lpstr>What is needed to make programs</vt:lpstr>
      <vt:lpstr>How computers read code</vt:lpstr>
      <vt:lpstr>How computers read code</vt:lpstr>
      <vt:lpstr>How computers read code</vt:lpstr>
      <vt:lpstr>How computers read code</vt:lpstr>
      <vt:lpstr>How computers read code</vt:lpstr>
      <vt:lpstr>How computers read code</vt:lpstr>
      <vt:lpstr>How computers read code</vt:lpstr>
      <vt:lpstr>How computers read code</vt:lpstr>
      <vt:lpstr>How computers read code</vt:lpstr>
      <vt:lpstr>How computers read code</vt:lpstr>
      <vt:lpstr>How computers read code</vt:lpstr>
      <vt:lpstr>How computers read code</vt:lpstr>
      <vt:lpstr>How computers read code</vt:lpstr>
      <vt:lpstr>How computers read code</vt:lpstr>
      <vt:lpstr>How computers read code</vt:lpstr>
      <vt:lpstr>How computers store the code</vt:lpstr>
      <vt:lpstr>How computers store the code</vt:lpstr>
      <vt:lpstr>How computers store the code</vt:lpstr>
      <vt:lpstr>How to design code?</vt:lpstr>
      <vt:lpstr>How to design code?</vt:lpstr>
      <vt:lpstr>How to design code?</vt:lpstr>
      <vt:lpstr>How to design code?</vt:lpstr>
      <vt:lpstr>How to design code?</vt:lpstr>
      <vt:lpstr>How to design code?</vt:lpstr>
      <vt:lpstr>How to design code?</vt:lpstr>
      <vt:lpstr>How to design code?</vt:lpstr>
      <vt:lpstr>How to design code?</vt:lpstr>
      <vt:lpstr>How to design code?</vt:lpstr>
      <vt:lpstr>How to design code?</vt:lpstr>
      <vt:lpstr>How to design code?</vt:lpstr>
      <vt:lpstr>How to design code?</vt:lpstr>
      <vt:lpstr>How to design code?</vt:lpstr>
      <vt:lpstr>Exercise 2.</vt:lpstr>
    </vt:vector>
  </TitlesOfParts>
  <Company>Centria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Johanna Essel</dc:creator>
  <cp:lastModifiedBy>Jari Isohanni</cp:lastModifiedBy>
  <cp:revision>126</cp:revision>
  <dcterms:created xsi:type="dcterms:W3CDTF">2017-05-08T07:46:11Z</dcterms:created>
  <dcterms:modified xsi:type="dcterms:W3CDTF">2019-10-23T08:50:23Z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0x01010005FC73D018995741A39232355BFA298B</vt:lpwstr>
  </property>
</Properties>
</file>